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8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C9A73-2574-4C79-AF37-8D04D5FB6D4F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8468A-DF84-4870-80E2-4263C7D1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5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7 Segments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B328-75EF-4903-B932-E7F60FD8E0D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6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8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6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8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3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4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9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7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7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9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9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8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74B51-775B-4EF5-9E2E-469B8037F3E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C096-1B34-41B3-948D-A3AFDE82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7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microsoft.com/office/2007/relationships/hdphoto" Target="../media/hdphoto1.wdp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94061"/>
            <a:ext cx="9144000" cy="1456981"/>
          </a:xfrm>
        </p:spPr>
        <p:txBody>
          <a:bodyPr>
            <a:normAutofit/>
          </a:bodyPr>
          <a:lstStyle/>
          <a:p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To start your game, </a:t>
            </a:r>
            <a:r>
              <a:rPr lang="en-GB" sz="40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on the Slide Show tab, select Play From Beginning</a:t>
            </a:r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Then tap SPIN and the spinner goes around </a:t>
            </a:r>
          </a:p>
          <a:p>
            <a:r>
              <a:rPr lang="en-US" sz="3200" dirty="0"/>
              <a:t>and tap it again to STOP.</a:t>
            </a:r>
          </a:p>
          <a:p>
            <a:r>
              <a:rPr lang="en-US" sz="3200" dirty="0"/>
              <a:t>Name the animal that the arrow shows.</a:t>
            </a:r>
          </a:p>
        </p:txBody>
      </p:sp>
    </p:spTree>
    <p:extLst>
      <p:ext uri="{BB962C8B-B14F-4D97-AF65-F5344CB8AC3E}">
        <p14:creationId xmlns:p14="http://schemas.microsoft.com/office/powerpoint/2010/main" val="413737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G">
            <a:extLst>
              <a:ext uri="{FF2B5EF4-FFF2-40B4-BE49-F238E27FC236}">
                <a16:creationId xmlns:a16="http://schemas.microsoft.com/office/drawing/2014/main" id="{D40854B3-7181-4797-8793-E6FF00A29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5" name="Tekhnologic Logo">
            <a:extLst>
              <a:ext uri="{FF2B5EF4-FFF2-40B4-BE49-F238E27FC236}">
                <a16:creationId xmlns:a16="http://schemas.microsoft.com/office/drawing/2014/main" id="{C5D662CC-1BE3-434A-87C6-6DCBC37C88A8}"/>
              </a:ext>
            </a:extLst>
          </p:cNvPr>
          <p:cNvGrpSpPr/>
          <p:nvPr/>
        </p:nvGrpSpPr>
        <p:grpSpPr>
          <a:xfrm>
            <a:off x="5685616" y="6661025"/>
            <a:ext cx="820768" cy="180000"/>
            <a:chOff x="5464435" y="6630924"/>
            <a:chExt cx="820768" cy="180000"/>
          </a:xfrm>
        </p:grpSpPr>
        <p:pic>
          <p:nvPicPr>
            <p:cNvPr id="26" name="Image">
              <a:extLst>
                <a:ext uri="{FF2B5EF4-FFF2-40B4-BE49-F238E27FC236}">
                  <a16:creationId xmlns:a16="http://schemas.microsoft.com/office/drawing/2014/main" id="{B6C46ED3-364F-42FD-9E9B-2627FCCB1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4435" y="6630924"/>
              <a:ext cx="180000" cy="180000"/>
            </a:xfrm>
            <a:prstGeom prst="rect">
              <a:avLst/>
            </a:prstGeom>
          </p:spPr>
        </p:pic>
        <p:sp>
          <p:nvSpPr>
            <p:cNvPr id="27" name="Text">
              <a:extLst>
                <a:ext uri="{FF2B5EF4-FFF2-40B4-BE49-F238E27FC236}">
                  <a16:creationId xmlns:a16="http://schemas.microsoft.com/office/drawing/2014/main" id="{8C8A5E28-D2DF-40B5-802B-38576B3EE85E}"/>
                </a:ext>
              </a:extLst>
            </p:cNvPr>
            <p:cNvSpPr/>
            <p:nvPr/>
          </p:nvSpPr>
          <p:spPr>
            <a:xfrm>
              <a:off x="5624766" y="6651674"/>
              <a:ext cx="660437" cy="1384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 cap="none" spc="0" dirty="0">
                  <a:ln w="0"/>
                  <a:solidFill>
                    <a:srgbClr val="3059A2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28" name="Spinner BG">
            <a:extLst>
              <a:ext uri="{FF2B5EF4-FFF2-40B4-BE49-F238E27FC236}">
                <a16:creationId xmlns:a16="http://schemas.microsoft.com/office/drawing/2014/main" id="{E7247EFC-DA6F-4517-958E-60940FA8DC84}"/>
              </a:ext>
            </a:extLst>
          </p:cNvPr>
          <p:cNvSpPr/>
          <p:nvPr/>
        </p:nvSpPr>
        <p:spPr>
          <a:xfrm>
            <a:off x="2856000" y="189000"/>
            <a:ext cx="6480000" cy="648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nchor">
            <a:extLst>
              <a:ext uri="{FF2B5EF4-FFF2-40B4-BE49-F238E27FC236}">
                <a16:creationId xmlns:a16="http://schemas.microsoft.com/office/drawing/2014/main" id="{B316AF16-047B-4F82-AB9C-1224E1DDA737}"/>
              </a:ext>
            </a:extLst>
          </p:cNvPr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Spinning Wheel 7">
            <a:extLst>
              <a:ext uri="{FF2B5EF4-FFF2-40B4-BE49-F238E27FC236}">
                <a16:creationId xmlns:a16="http://schemas.microsoft.com/office/drawing/2014/main" id="{5CEC20CF-CDD9-4BCB-B32A-B422CAF343A9}"/>
              </a:ext>
            </a:extLst>
          </p:cNvPr>
          <p:cNvGrpSpPr/>
          <p:nvPr/>
        </p:nvGrpSpPr>
        <p:grpSpPr>
          <a:xfrm>
            <a:off x="2668568" y="178469"/>
            <a:ext cx="6909873" cy="6789491"/>
            <a:chOff x="2668568" y="178469"/>
            <a:chExt cx="6909873" cy="6789491"/>
          </a:xfrm>
        </p:grpSpPr>
        <p:sp>
          <p:nvSpPr>
            <p:cNvPr id="30" name="Segment 7">
              <a:extLst>
                <a:ext uri="{FF2B5EF4-FFF2-40B4-BE49-F238E27FC236}">
                  <a16:creationId xmlns:a16="http://schemas.microsoft.com/office/drawing/2014/main" id="{8C26D571-B371-4275-B50A-3390FD6E0798}"/>
                </a:ext>
              </a:extLst>
            </p:cNvPr>
            <p:cNvSpPr/>
            <p:nvPr/>
          </p:nvSpPr>
          <p:spPr>
            <a:xfrm rot="2340000">
              <a:off x="4175329" y="178469"/>
              <a:ext cx="2516878" cy="2411318"/>
            </a:xfrm>
            <a:custGeom>
              <a:avLst/>
              <a:gdLst>
                <a:gd name="connsiteX0" fmla="*/ 1134249 w 2516878"/>
                <a:gd name="connsiteY0" fmla="*/ 0 h 2411318"/>
                <a:gd name="connsiteX1" fmla="*/ 2516878 w 2516878"/>
                <a:gd name="connsiteY1" fmla="*/ 1707405 h 2411318"/>
                <a:gd name="connsiteX2" fmla="*/ 2201715 w 2516878"/>
                <a:gd name="connsiteY2" fmla="*/ 2287861 h 2411318"/>
                <a:gd name="connsiteX3" fmla="*/ 2200584 w 2516878"/>
                <a:gd name="connsiteY3" fmla="*/ 2411318 h 2411318"/>
                <a:gd name="connsiteX4" fmla="*/ 2315 w 2516878"/>
                <a:gd name="connsiteY4" fmla="*/ 2411317 h 2411318"/>
                <a:gd name="connsiteX5" fmla="*/ 0 w 2516878"/>
                <a:gd name="connsiteY5" fmla="*/ 2351376 h 2411318"/>
                <a:gd name="connsiteX6" fmla="*/ 1134249 w 2516878"/>
                <a:gd name="connsiteY6" fmla="*/ 0 h 241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6878" h="2411318">
                  <a:moveTo>
                    <a:pt x="1134249" y="0"/>
                  </a:moveTo>
                  <a:lnTo>
                    <a:pt x="2516878" y="1707405"/>
                  </a:lnTo>
                  <a:cubicBezTo>
                    <a:pt x="2331680" y="1857375"/>
                    <a:pt x="2224801" y="2068215"/>
                    <a:pt x="2201715" y="2287861"/>
                  </a:cubicBezTo>
                  <a:lnTo>
                    <a:pt x="2200584" y="2411318"/>
                  </a:lnTo>
                  <a:lnTo>
                    <a:pt x="2315" y="2411317"/>
                  </a:lnTo>
                  <a:lnTo>
                    <a:pt x="0" y="2351376"/>
                  </a:lnTo>
                  <a:cubicBezTo>
                    <a:pt x="8187" y="1469651"/>
                    <a:pt x="395478" y="598245"/>
                    <a:pt x="1134249" y="0"/>
                  </a:cubicBezTo>
                  <a:close/>
                </a:path>
              </a:pathLst>
            </a:custGeom>
            <a:blipFill dpi="0"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Segment 6">
              <a:extLst>
                <a:ext uri="{FF2B5EF4-FFF2-40B4-BE49-F238E27FC236}">
                  <a16:creationId xmlns:a16="http://schemas.microsoft.com/office/drawing/2014/main" id="{12D5038B-7E98-4F53-915F-EA6C76BC6999}"/>
                </a:ext>
              </a:extLst>
            </p:cNvPr>
            <p:cNvSpPr/>
            <p:nvPr/>
          </p:nvSpPr>
          <p:spPr>
            <a:xfrm rot="2340000">
              <a:off x="2668568" y="2064064"/>
              <a:ext cx="2526428" cy="2372701"/>
            </a:xfrm>
            <a:custGeom>
              <a:avLst/>
              <a:gdLst>
                <a:gd name="connsiteX0" fmla="*/ 0 w 2526428"/>
                <a:gd name="connsiteY0" fmla="*/ 0 h 2372701"/>
                <a:gd name="connsiteX1" fmla="*/ 2198097 w 2526428"/>
                <a:gd name="connsiteY1" fmla="*/ 0 h 2372701"/>
                <a:gd name="connsiteX2" fmla="*/ 2197744 w 2526428"/>
                <a:gd name="connsiteY2" fmla="*/ 38516 h 2372701"/>
                <a:gd name="connsiteX3" fmla="*/ 2386853 w 2526428"/>
                <a:gd name="connsiteY3" fmla="*/ 506242 h 2372701"/>
                <a:gd name="connsiteX4" fmla="*/ 2509931 w 2526428"/>
                <a:gd name="connsiteY4" fmla="*/ 630370 h 2372701"/>
                <a:gd name="connsiteX5" fmla="*/ 2526428 w 2526428"/>
                <a:gd name="connsiteY5" fmla="*/ 642613 h 2372701"/>
                <a:gd name="connsiteX6" fmla="*/ 1174735 w 2526428"/>
                <a:gd name="connsiteY6" fmla="*/ 2372701 h 2372701"/>
                <a:gd name="connsiteX7" fmla="*/ 1115862 w 2526428"/>
                <a:gd name="connsiteY7" fmla="*/ 2329010 h 2372701"/>
                <a:gd name="connsiteX8" fmla="*/ 679449 w 2526428"/>
                <a:gd name="connsiteY8" fmla="*/ 1888870 h 2372701"/>
                <a:gd name="connsiteX9" fmla="*/ 8897 w 2526428"/>
                <a:gd name="connsiteY9" fmla="*/ 230388 h 2372701"/>
                <a:gd name="connsiteX10" fmla="*/ 0 w 2526428"/>
                <a:gd name="connsiteY10" fmla="*/ 0 h 237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26428" h="2372701">
                  <a:moveTo>
                    <a:pt x="0" y="0"/>
                  </a:moveTo>
                  <a:lnTo>
                    <a:pt x="2198097" y="0"/>
                  </a:lnTo>
                  <a:lnTo>
                    <a:pt x="2197744" y="38516"/>
                  </a:lnTo>
                  <a:cubicBezTo>
                    <a:pt x="2212109" y="204113"/>
                    <a:pt x="2274375" y="367343"/>
                    <a:pt x="2386853" y="506242"/>
                  </a:cubicBezTo>
                  <a:cubicBezTo>
                    <a:pt x="2424346" y="552541"/>
                    <a:pt x="2465643" y="593946"/>
                    <a:pt x="2509931" y="630370"/>
                  </a:cubicBezTo>
                  <a:lnTo>
                    <a:pt x="2526428" y="642613"/>
                  </a:lnTo>
                  <a:lnTo>
                    <a:pt x="1174735" y="2372701"/>
                  </a:lnTo>
                  <a:lnTo>
                    <a:pt x="1115862" y="2329010"/>
                  </a:lnTo>
                  <a:cubicBezTo>
                    <a:pt x="958825" y="2199856"/>
                    <a:pt x="812392" y="2053042"/>
                    <a:pt x="679449" y="1888870"/>
                  </a:cubicBezTo>
                  <a:cubicBezTo>
                    <a:pt x="280619" y="1396357"/>
                    <a:pt x="59830" y="817570"/>
                    <a:pt x="8897" y="230388"/>
                  </a:cubicBez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Segment 5">
              <a:extLst>
                <a:ext uri="{FF2B5EF4-FFF2-40B4-BE49-F238E27FC236}">
                  <a16:creationId xmlns:a16="http://schemas.microsoft.com/office/drawing/2014/main" id="{D838D939-CDAB-4C85-B9BD-D888D44F57B3}"/>
                </a:ext>
              </a:extLst>
            </p:cNvPr>
            <p:cNvSpPr/>
            <p:nvPr/>
          </p:nvSpPr>
          <p:spPr>
            <a:xfrm rot="2340000">
              <a:off x="3171904" y="3317657"/>
              <a:ext cx="2564759" cy="2378491"/>
            </a:xfrm>
            <a:custGeom>
              <a:avLst/>
              <a:gdLst>
                <a:gd name="connsiteX0" fmla="*/ 1351693 w 2564759"/>
                <a:gd name="connsiteY0" fmla="*/ 0 h 2378491"/>
                <a:gd name="connsiteX1" fmla="*/ 1400877 w 2564759"/>
                <a:gd name="connsiteY1" fmla="*/ 36501 h 2378491"/>
                <a:gd name="connsiteX2" fmla="*/ 1955254 w 2564759"/>
                <a:gd name="connsiteY2" fmla="*/ 178162 h 2378491"/>
                <a:gd name="connsiteX3" fmla="*/ 2070463 w 2564759"/>
                <a:gd name="connsiteY3" fmla="*/ 156794 h 2378491"/>
                <a:gd name="connsiteX4" fmla="*/ 2564759 w 2564759"/>
                <a:gd name="connsiteY4" fmla="*/ 2297827 h 2378491"/>
                <a:gd name="connsiteX5" fmla="*/ 2439656 w 2564759"/>
                <a:gd name="connsiteY5" fmla="*/ 2327350 h 2378491"/>
                <a:gd name="connsiteX6" fmla="*/ 181385 w 2564759"/>
                <a:gd name="connsiteY6" fmla="*/ 1864699 h 2378491"/>
                <a:gd name="connsiteX7" fmla="*/ 0 w 2564759"/>
                <a:gd name="connsiteY7" fmla="*/ 1730089 h 2378491"/>
                <a:gd name="connsiteX8" fmla="*/ 1351693 w 2564759"/>
                <a:gd name="connsiteY8" fmla="*/ 0 h 2378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64759" h="2378491">
                  <a:moveTo>
                    <a:pt x="1351693" y="0"/>
                  </a:moveTo>
                  <a:lnTo>
                    <a:pt x="1400877" y="36501"/>
                  </a:lnTo>
                  <a:cubicBezTo>
                    <a:pt x="1565640" y="146478"/>
                    <a:pt x="1762058" y="194921"/>
                    <a:pt x="1955254" y="178162"/>
                  </a:cubicBezTo>
                  <a:lnTo>
                    <a:pt x="2070463" y="156794"/>
                  </a:lnTo>
                  <a:lnTo>
                    <a:pt x="2564759" y="2297827"/>
                  </a:lnTo>
                  <a:lnTo>
                    <a:pt x="2439656" y="2327350"/>
                  </a:lnTo>
                  <a:cubicBezTo>
                    <a:pt x="1663364" y="2471056"/>
                    <a:pt x="849072" y="2310371"/>
                    <a:pt x="181385" y="1864699"/>
                  </a:cubicBezTo>
                  <a:lnTo>
                    <a:pt x="0" y="1730089"/>
                  </a:lnTo>
                  <a:lnTo>
                    <a:pt x="1351693" y="0"/>
                  </a:lnTo>
                  <a:close/>
                </a:path>
              </a:pathLst>
            </a:custGeom>
            <a:blipFill dpi="0"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Segment 4">
              <a:extLst>
                <a:ext uri="{FF2B5EF4-FFF2-40B4-BE49-F238E27FC236}">
                  <a16:creationId xmlns:a16="http://schemas.microsoft.com/office/drawing/2014/main" id="{03E56F99-F43C-4FFE-B9BB-6FF09BBC4925}"/>
                </a:ext>
              </a:extLst>
            </p:cNvPr>
            <p:cNvSpPr/>
            <p:nvPr/>
          </p:nvSpPr>
          <p:spPr>
            <a:xfrm rot="2340000">
              <a:off x="4907989" y="4353407"/>
              <a:ext cx="2576279" cy="2614553"/>
            </a:xfrm>
            <a:custGeom>
              <a:avLst/>
              <a:gdLst>
                <a:gd name="connsiteX0" fmla="*/ 0 w 2576279"/>
                <a:gd name="connsiteY0" fmla="*/ 473691 h 2614553"/>
                <a:gd name="connsiteX1" fmla="*/ 45243 w 2576279"/>
                <a:gd name="connsiteY1" fmla="*/ 465299 h 2614553"/>
                <a:gd name="connsiteX2" fmla="*/ 348974 w 2576279"/>
                <a:gd name="connsiteY2" fmla="*/ 306607 h 2614553"/>
                <a:gd name="connsiteX3" fmla="*/ 567347 w 2576279"/>
                <a:gd name="connsiteY3" fmla="*/ 42508 h 2614553"/>
                <a:gd name="connsiteX4" fmla="*/ 584961 w 2576279"/>
                <a:gd name="connsiteY4" fmla="*/ 0 h 2614553"/>
                <a:gd name="connsiteX5" fmla="*/ 2576279 w 2576279"/>
                <a:gd name="connsiteY5" fmla="*/ 928567 h 2614553"/>
                <a:gd name="connsiteX6" fmla="*/ 2505921 w 2576279"/>
                <a:gd name="connsiteY6" fmla="*/ 1077554 h 2614553"/>
                <a:gd name="connsiteX7" fmla="*/ 1731603 w 2576279"/>
                <a:gd name="connsiteY7" fmla="*/ 2014012 h 2614553"/>
                <a:gd name="connsiteX8" fmla="*/ 654619 w 2576279"/>
                <a:gd name="connsiteY8" fmla="*/ 2576709 h 2614553"/>
                <a:gd name="connsiteX9" fmla="*/ 494257 w 2576279"/>
                <a:gd name="connsiteY9" fmla="*/ 2614553 h 2614553"/>
                <a:gd name="connsiteX10" fmla="*/ 0 w 2576279"/>
                <a:gd name="connsiteY10" fmla="*/ 473691 h 2614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76279" h="2614553">
                  <a:moveTo>
                    <a:pt x="0" y="473691"/>
                  </a:moveTo>
                  <a:lnTo>
                    <a:pt x="45243" y="465299"/>
                  </a:lnTo>
                  <a:cubicBezTo>
                    <a:pt x="152962" y="434262"/>
                    <a:pt x="256375" y="381593"/>
                    <a:pt x="348974" y="306607"/>
                  </a:cubicBezTo>
                  <a:cubicBezTo>
                    <a:pt x="441573" y="231622"/>
                    <a:pt x="514592" y="141420"/>
                    <a:pt x="567347" y="42508"/>
                  </a:cubicBezTo>
                  <a:lnTo>
                    <a:pt x="584961" y="0"/>
                  </a:lnTo>
                  <a:lnTo>
                    <a:pt x="2576279" y="928567"/>
                  </a:lnTo>
                  <a:lnTo>
                    <a:pt x="2505921" y="1077554"/>
                  </a:lnTo>
                  <a:cubicBezTo>
                    <a:pt x="2318860" y="1428281"/>
                    <a:pt x="2059945" y="1748125"/>
                    <a:pt x="1731603" y="2014012"/>
                  </a:cubicBezTo>
                  <a:cubicBezTo>
                    <a:pt x="1403260" y="2279898"/>
                    <a:pt x="1036574" y="2466655"/>
                    <a:pt x="654619" y="2576709"/>
                  </a:cubicBezTo>
                  <a:lnTo>
                    <a:pt x="494257" y="2614553"/>
                  </a:lnTo>
                  <a:lnTo>
                    <a:pt x="0" y="473691"/>
                  </a:lnTo>
                  <a:close/>
                </a:path>
              </a:pathLst>
            </a:custGeom>
            <a:blipFill dpi="0"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Segment 3">
              <a:extLst>
                <a:ext uri="{FF2B5EF4-FFF2-40B4-BE49-F238E27FC236}">
                  <a16:creationId xmlns:a16="http://schemas.microsoft.com/office/drawing/2014/main" id="{BE5735DD-1156-4D54-8290-3C3998068573}"/>
                </a:ext>
              </a:extLst>
            </p:cNvPr>
            <p:cNvSpPr/>
            <p:nvPr/>
          </p:nvSpPr>
          <p:spPr>
            <a:xfrm rot="2340000">
              <a:off x="6460139" y="3304199"/>
              <a:ext cx="2283568" cy="2626753"/>
            </a:xfrm>
            <a:custGeom>
              <a:avLst/>
              <a:gdLst>
                <a:gd name="connsiteX0" fmla="*/ 0 w 2283568"/>
                <a:gd name="connsiteY0" fmla="*/ 962450 h 2626753"/>
                <a:gd name="connsiteX1" fmla="*/ 1973315 w 2283568"/>
                <a:gd name="connsiteY1" fmla="*/ 0 h 2626753"/>
                <a:gd name="connsiteX2" fmla="*/ 2067271 w 2283568"/>
                <a:gd name="connsiteY2" fmla="*/ 205408 h 2626753"/>
                <a:gd name="connsiteX3" fmla="*/ 2050291 w 2283568"/>
                <a:gd name="connsiteY3" fmla="*/ 2510521 h 2626753"/>
                <a:gd name="connsiteX4" fmla="*/ 1995402 w 2283568"/>
                <a:gd name="connsiteY4" fmla="*/ 2626753 h 2626753"/>
                <a:gd name="connsiteX5" fmla="*/ 3925 w 2283568"/>
                <a:gd name="connsiteY5" fmla="*/ 1698113 h 2626753"/>
                <a:gd name="connsiteX6" fmla="*/ 48781 w 2283568"/>
                <a:gd name="connsiteY6" fmla="*/ 1589863 h 2626753"/>
                <a:gd name="connsiteX7" fmla="*/ 25477 w 2283568"/>
                <a:gd name="connsiteY7" fmla="*/ 1018146 h 2626753"/>
                <a:gd name="connsiteX8" fmla="*/ 0 w 2283568"/>
                <a:gd name="connsiteY8" fmla="*/ 962450 h 2626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3568" h="2626753">
                  <a:moveTo>
                    <a:pt x="0" y="962450"/>
                  </a:moveTo>
                  <a:lnTo>
                    <a:pt x="1973315" y="0"/>
                  </a:lnTo>
                  <a:lnTo>
                    <a:pt x="2067271" y="205408"/>
                  </a:lnTo>
                  <a:cubicBezTo>
                    <a:pt x="2364384" y="951164"/>
                    <a:pt x="2352257" y="1781070"/>
                    <a:pt x="2050291" y="2510521"/>
                  </a:cubicBezTo>
                  <a:lnTo>
                    <a:pt x="1995402" y="2626753"/>
                  </a:lnTo>
                  <a:lnTo>
                    <a:pt x="3925" y="1698113"/>
                  </a:lnTo>
                  <a:lnTo>
                    <a:pt x="48781" y="1589863"/>
                  </a:lnTo>
                  <a:cubicBezTo>
                    <a:pt x="105341" y="1404373"/>
                    <a:pt x="98795" y="1202175"/>
                    <a:pt x="25477" y="1018146"/>
                  </a:cubicBezTo>
                  <a:lnTo>
                    <a:pt x="0" y="962450"/>
                  </a:lnTo>
                  <a:close/>
                </a:path>
              </a:pathLst>
            </a:custGeom>
            <a:blipFill dpi="0"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Segment 2">
              <a:extLst>
                <a:ext uri="{FF2B5EF4-FFF2-40B4-BE49-F238E27FC236}">
                  <a16:creationId xmlns:a16="http://schemas.microsoft.com/office/drawing/2014/main" id="{41983595-B8BB-4C04-A81D-25AE3B03D2FD}"/>
                </a:ext>
              </a:extLst>
            </p:cNvPr>
            <p:cNvSpPr/>
            <p:nvPr/>
          </p:nvSpPr>
          <p:spPr>
            <a:xfrm rot="2340000">
              <a:off x="7010103" y="1734199"/>
              <a:ext cx="2568338" cy="2613531"/>
            </a:xfrm>
            <a:custGeom>
              <a:avLst/>
              <a:gdLst>
                <a:gd name="connsiteX0" fmla="*/ 457362 w 2568338"/>
                <a:gd name="connsiteY0" fmla="*/ 0 h 2613531"/>
                <a:gd name="connsiteX1" fmla="*/ 715231 w 2568338"/>
                <a:gd name="connsiteY1" fmla="*/ 65306 h 2613531"/>
                <a:gd name="connsiteX2" fmla="*/ 2198056 w 2568338"/>
                <a:gd name="connsiteY2" fmla="*/ 1066023 h 2613531"/>
                <a:gd name="connsiteX3" fmla="*/ 2537842 w 2568338"/>
                <a:gd name="connsiteY3" fmla="*/ 1584410 h 2613531"/>
                <a:gd name="connsiteX4" fmla="*/ 2568338 w 2568338"/>
                <a:gd name="connsiteY4" fmla="*/ 1651081 h 2613531"/>
                <a:gd name="connsiteX5" fmla="*/ 595024 w 2568338"/>
                <a:gd name="connsiteY5" fmla="*/ 2613531 h 2613531"/>
                <a:gd name="connsiteX6" fmla="*/ 586478 w 2568338"/>
                <a:gd name="connsiteY6" fmla="*/ 2594847 h 2613531"/>
                <a:gd name="connsiteX7" fmla="*/ 490651 w 2568338"/>
                <a:gd name="connsiteY7" fmla="*/ 2448652 h 2613531"/>
                <a:gd name="connsiteX8" fmla="*/ 72465 w 2568338"/>
                <a:gd name="connsiteY8" fmla="*/ 2166430 h 2613531"/>
                <a:gd name="connsiteX9" fmla="*/ 0 w 2568338"/>
                <a:gd name="connsiteY9" fmla="*/ 2151719 h 2613531"/>
                <a:gd name="connsiteX10" fmla="*/ 457362 w 2568338"/>
                <a:gd name="connsiteY10" fmla="*/ 0 h 261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68338" h="2613531">
                  <a:moveTo>
                    <a:pt x="457362" y="0"/>
                  </a:moveTo>
                  <a:lnTo>
                    <a:pt x="715231" y="65306"/>
                  </a:lnTo>
                  <a:cubicBezTo>
                    <a:pt x="1278991" y="237209"/>
                    <a:pt x="1799226" y="573509"/>
                    <a:pt x="2198056" y="1066023"/>
                  </a:cubicBezTo>
                  <a:cubicBezTo>
                    <a:pt x="2330999" y="1230194"/>
                    <a:pt x="2444160" y="1403951"/>
                    <a:pt x="2537842" y="1584410"/>
                  </a:cubicBezTo>
                  <a:lnTo>
                    <a:pt x="2568338" y="1651081"/>
                  </a:lnTo>
                  <a:lnTo>
                    <a:pt x="595024" y="2613531"/>
                  </a:lnTo>
                  <a:lnTo>
                    <a:pt x="586478" y="2594847"/>
                  </a:lnTo>
                  <a:cubicBezTo>
                    <a:pt x="560058" y="2543954"/>
                    <a:pt x="528144" y="2494951"/>
                    <a:pt x="490651" y="2448652"/>
                  </a:cubicBezTo>
                  <a:cubicBezTo>
                    <a:pt x="378174" y="2309753"/>
                    <a:pt x="231457" y="2214910"/>
                    <a:pt x="72465" y="2166430"/>
                  </a:cubicBezTo>
                  <a:lnTo>
                    <a:pt x="0" y="2151719"/>
                  </a:lnTo>
                  <a:lnTo>
                    <a:pt x="457362" y="0"/>
                  </a:lnTo>
                  <a:close/>
                </a:path>
              </a:pathLst>
            </a:custGeom>
            <a:blipFill dpi="0"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Segment 1">
              <a:extLst>
                <a:ext uri="{FF2B5EF4-FFF2-40B4-BE49-F238E27FC236}">
                  <a16:creationId xmlns:a16="http://schemas.microsoft.com/office/drawing/2014/main" id="{451E459B-9757-4846-894B-2F0CA1B3D7BE}"/>
                </a:ext>
              </a:extLst>
            </p:cNvPr>
            <p:cNvSpPr/>
            <p:nvPr/>
          </p:nvSpPr>
          <p:spPr>
            <a:xfrm rot="2340000">
              <a:off x="5491354" y="379251"/>
              <a:ext cx="2556746" cy="2387315"/>
            </a:xfrm>
            <a:custGeom>
              <a:avLst/>
              <a:gdLst>
                <a:gd name="connsiteX0" fmla="*/ 0 w 2556746"/>
                <a:gd name="connsiteY0" fmla="*/ 679840 h 2387315"/>
                <a:gd name="connsiteX1" fmla="*/ 122026 w 2556746"/>
                <a:gd name="connsiteY1" fmla="*/ 586032 h 2387315"/>
                <a:gd name="connsiteX2" fmla="*/ 2532960 w 2556746"/>
                <a:gd name="connsiteY2" fmla="*/ 61450 h 2387315"/>
                <a:gd name="connsiteX3" fmla="*/ 2556746 w 2556746"/>
                <a:gd name="connsiteY3" fmla="*/ 67474 h 2387315"/>
                <a:gd name="connsiteX4" fmla="*/ 2099348 w 2556746"/>
                <a:gd name="connsiteY4" fmla="*/ 2219361 h 2387315"/>
                <a:gd name="connsiteX5" fmla="*/ 2013071 w 2556746"/>
                <a:gd name="connsiteY5" fmla="*/ 2201847 h 2387315"/>
                <a:gd name="connsiteX6" fmla="*/ 1451149 w 2556746"/>
                <a:gd name="connsiteY6" fmla="*/ 2337373 h 2387315"/>
                <a:gd name="connsiteX7" fmla="*/ 1382686 w 2556746"/>
                <a:gd name="connsiteY7" fmla="*/ 2387315 h 2387315"/>
                <a:gd name="connsiteX8" fmla="*/ 0 w 2556746"/>
                <a:gd name="connsiteY8" fmla="*/ 679840 h 2387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56746" h="2387315">
                  <a:moveTo>
                    <a:pt x="0" y="679840"/>
                  </a:moveTo>
                  <a:lnTo>
                    <a:pt x="122026" y="586032"/>
                  </a:lnTo>
                  <a:cubicBezTo>
                    <a:pt x="839357" y="62980"/>
                    <a:pt x="1716810" y="-104123"/>
                    <a:pt x="2532960" y="61450"/>
                  </a:cubicBezTo>
                  <a:lnTo>
                    <a:pt x="2556746" y="67474"/>
                  </a:lnTo>
                  <a:lnTo>
                    <a:pt x="2099348" y="2219361"/>
                  </a:lnTo>
                  <a:lnTo>
                    <a:pt x="2013071" y="2201847"/>
                  </a:lnTo>
                  <a:cubicBezTo>
                    <a:pt x="1820881" y="2181647"/>
                    <a:pt x="1621948" y="2225601"/>
                    <a:pt x="1451149" y="2337373"/>
                  </a:cubicBezTo>
                  <a:lnTo>
                    <a:pt x="1382686" y="2387315"/>
                  </a:lnTo>
                  <a:lnTo>
                    <a:pt x="0" y="679840"/>
                  </a:lnTo>
                  <a:close/>
                </a:path>
              </a:pathLst>
            </a:custGeom>
            <a:blipFill dpi="0"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7" name="Spin Button">
            <a:extLst>
              <a:ext uri="{FF2B5EF4-FFF2-40B4-BE49-F238E27FC236}">
                <a16:creationId xmlns:a16="http://schemas.microsoft.com/office/drawing/2014/main" id="{1972FA71-9F7D-4B81-B488-7F26645D57CD}"/>
              </a:ext>
            </a:extLst>
          </p:cNvPr>
          <p:cNvGrpSpPr/>
          <p:nvPr/>
        </p:nvGrpSpPr>
        <p:grpSpPr>
          <a:xfrm>
            <a:off x="5196000" y="2529000"/>
            <a:ext cx="1800000" cy="1800000"/>
            <a:chOff x="5196000" y="2529000"/>
            <a:chExt cx="1800000" cy="1800000"/>
          </a:xfrm>
        </p:grpSpPr>
        <p:sp>
          <p:nvSpPr>
            <p:cNvPr id="51" name="Spin Button">
              <a:extLst>
                <a:ext uri="{FF2B5EF4-FFF2-40B4-BE49-F238E27FC236}">
                  <a16:creationId xmlns:a16="http://schemas.microsoft.com/office/drawing/2014/main" id="{B7650D7D-7FCB-4A79-BFAA-6C32C5E3579F}"/>
                </a:ext>
              </a:extLst>
            </p:cNvPr>
            <p:cNvSpPr/>
            <p:nvPr/>
          </p:nvSpPr>
          <p:spPr>
            <a:xfrm>
              <a:off x="5196000" y="2529000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GB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SPIN</a:t>
              </a:r>
            </a:p>
          </p:txBody>
        </p:sp>
        <p:sp>
          <p:nvSpPr>
            <p:cNvPr id="63" name="Arrow: Curved Down 62">
              <a:extLst>
                <a:ext uri="{FF2B5EF4-FFF2-40B4-BE49-F238E27FC236}">
                  <a16:creationId xmlns:a16="http://schemas.microsoft.com/office/drawing/2014/main" id="{B210A41A-0C7E-475B-831B-931895C7011C}"/>
                </a:ext>
              </a:extLst>
            </p:cNvPr>
            <p:cNvSpPr/>
            <p:nvPr/>
          </p:nvSpPr>
          <p:spPr>
            <a:xfrm>
              <a:off x="5392462" y="2664749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4" name="Arrow: Curved Down 63">
              <a:extLst>
                <a:ext uri="{FF2B5EF4-FFF2-40B4-BE49-F238E27FC236}">
                  <a16:creationId xmlns:a16="http://schemas.microsoft.com/office/drawing/2014/main" id="{1CA3CB84-AD33-4099-80E9-01351CE5DBB5}"/>
                </a:ext>
              </a:extLst>
            </p:cNvPr>
            <p:cNvSpPr/>
            <p:nvPr/>
          </p:nvSpPr>
          <p:spPr>
            <a:xfrm flipH="1" flipV="1">
              <a:off x="5384979" y="3672555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8" name="Marker">
            <a:extLst>
              <a:ext uri="{FF2B5EF4-FFF2-40B4-BE49-F238E27FC236}">
                <a16:creationId xmlns:a16="http://schemas.microsoft.com/office/drawing/2014/main" id="{6F381C54-25EF-445D-B869-A54C62C08DBE}"/>
              </a:ext>
            </a:extLst>
          </p:cNvPr>
          <p:cNvSpPr/>
          <p:nvPr/>
        </p:nvSpPr>
        <p:spPr>
          <a:xfrm rot="10800000">
            <a:off x="5741207" y="-2198"/>
            <a:ext cx="720000" cy="72000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37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Office PowerPoint</Application>
  <PresentationFormat>Widescreen</PresentationFormat>
  <Paragraphs>8</Paragraphs>
  <Slides>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Century Gothic</vt:lpstr>
      <vt:lpstr>Office Theme</vt:lpstr>
      <vt:lpstr>To start your game, on the Slide Show tab, select Play From Beginning.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Elena Soteriou</cp:lastModifiedBy>
  <cp:revision>2</cp:revision>
  <dcterms:created xsi:type="dcterms:W3CDTF">2022-05-05T06:00:26Z</dcterms:created>
  <dcterms:modified xsi:type="dcterms:W3CDTF">2022-05-10T02:35:50Z</dcterms:modified>
</cp:coreProperties>
</file>