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8" r:id="rId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DEAC6D-0FD8-463D-B932-8545AA7F6671}" type="datetimeFigureOut">
              <a:rPr lang="el-GR" smtClean="0"/>
              <a:t>11/4/2022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97A1D-D1DB-4218-9AF2-70FDAC5B46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3794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10 Segments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9B328-75EF-4903-B932-E7F60FD8E0D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975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AF73-5197-4822-9BCE-EF4CF9F4EFDF}" type="datetimeFigureOut">
              <a:rPr lang="el-GR" smtClean="0"/>
              <a:t>11/4/2022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D528C-C24D-455F-BD56-3D02F35ACD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4529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AF73-5197-4822-9BCE-EF4CF9F4EFDF}" type="datetimeFigureOut">
              <a:rPr lang="el-GR" smtClean="0"/>
              <a:t>11/4/2022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D528C-C24D-455F-BD56-3D02F35ACD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0103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AF73-5197-4822-9BCE-EF4CF9F4EFDF}" type="datetimeFigureOut">
              <a:rPr lang="el-GR" smtClean="0"/>
              <a:t>11/4/2022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D528C-C24D-455F-BD56-3D02F35ACD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6952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AF73-5197-4822-9BCE-EF4CF9F4EFDF}" type="datetimeFigureOut">
              <a:rPr lang="el-GR" smtClean="0"/>
              <a:t>11/4/2022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D528C-C24D-455F-BD56-3D02F35ACD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1474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AF73-5197-4822-9BCE-EF4CF9F4EFDF}" type="datetimeFigureOut">
              <a:rPr lang="el-GR" smtClean="0"/>
              <a:t>11/4/2022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D528C-C24D-455F-BD56-3D02F35ACD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6199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AF73-5197-4822-9BCE-EF4CF9F4EFDF}" type="datetimeFigureOut">
              <a:rPr lang="el-GR" smtClean="0"/>
              <a:t>11/4/2022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D528C-C24D-455F-BD56-3D02F35ACD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4047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AF73-5197-4822-9BCE-EF4CF9F4EFDF}" type="datetimeFigureOut">
              <a:rPr lang="el-GR" smtClean="0"/>
              <a:t>11/4/2022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D528C-C24D-455F-BD56-3D02F35ACD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8064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AF73-5197-4822-9BCE-EF4CF9F4EFDF}" type="datetimeFigureOut">
              <a:rPr lang="el-GR" smtClean="0"/>
              <a:t>11/4/2022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D528C-C24D-455F-BD56-3D02F35ACD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0924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AF73-5197-4822-9BCE-EF4CF9F4EFDF}" type="datetimeFigureOut">
              <a:rPr lang="el-GR" smtClean="0"/>
              <a:t>11/4/2022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D528C-C24D-455F-BD56-3D02F35ACD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3422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AF73-5197-4822-9BCE-EF4CF9F4EFDF}" type="datetimeFigureOut">
              <a:rPr lang="el-GR" smtClean="0"/>
              <a:t>11/4/2022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D528C-C24D-455F-BD56-3D02F35ACD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3752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AF73-5197-4822-9BCE-EF4CF9F4EFDF}" type="datetimeFigureOut">
              <a:rPr lang="el-GR" smtClean="0"/>
              <a:t>11/4/2022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D528C-C24D-455F-BD56-3D02F35ACD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6245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9AF73-5197-4822-9BCE-EF4CF9F4EFDF}" type="datetimeFigureOut">
              <a:rPr lang="el-GR" smtClean="0"/>
              <a:t>11/4/2022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D528C-C24D-455F-BD56-3D02F35ACD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1149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2550" y="388938"/>
            <a:ext cx="9144000" cy="2387600"/>
          </a:xfrm>
        </p:spPr>
        <p:txBody>
          <a:bodyPr>
            <a:noAutofit/>
          </a:bodyPr>
          <a:lstStyle/>
          <a:p>
            <a:r>
              <a:rPr lang="en-US" sz="9600" b="1" dirty="0">
                <a:solidFill>
                  <a:srgbClr val="FF0000"/>
                </a:solidFill>
                <a:latin typeface="Amienne" panose="04000508060000020003" pitchFamily="82" charset="0"/>
              </a:rPr>
              <a:t>N</a:t>
            </a:r>
            <a:r>
              <a:rPr lang="en-US" sz="9600" b="1" dirty="0" smtClean="0">
                <a:solidFill>
                  <a:srgbClr val="FF0000"/>
                </a:solidFill>
                <a:latin typeface="Amienne" panose="04000508060000020003" pitchFamily="82" charset="0"/>
              </a:rPr>
              <a:t>umber </a:t>
            </a:r>
            <a:r>
              <a:rPr lang="en-US" sz="9600" b="1" dirty="0" smtClean="0">
                <a:solidFill>
                  <a:srgbClr val="FF0000"/>
                </a:solidFill>
                <a:latin typeface="Amienne" panose="04000508060000020003" pitchFamily="82" charset="0"/>
              </a:rPr>
              <a:t/>
            </a:r>
            <a:br>
              <a:rPr lang="en-US" sz="9600" b="1" dirty="0" smtClean="0">
                <a:solidFill>
                  <a:srgbClr val="FF0000"/>
                </a:solidFill>
                <a:latin typeface="Amienne" panose="04000508060000020003" pitchFamily="82" charset="0"/>
              </a:rPr>
            </a:br>
            <a:r>
              <a:rPr lang="en-US" sz="9600" b="1" dirty="0" smtClean="0">
                <a:solidFill>
                  <a:srgbClr val="FF0000"/>
                </a:solidFill>
                <a:latin typeface="Amienne" panose="04000508060000020003" pitchFamily="82" charset="0"/>
              </a:rPr>
              <a:t>Spinner Game</a:t>
            </a:r>
            <a:endParaRPr lang="en-US" sz="9600" b="1" dirty="0">
              <a:solidFill>
                <a:srgbClr val="FF0000"/>
              </a:solidFill>
              <a:latin typeface="Amienne" panose="04000508060000020003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589212"/>
          </a:xfrm>
        </p:spPr>
        <p:txBody>
          <a:bodyPr>
            <a:normAutofit/>
          </a:bodyPr>
          <a:lstStyle/>
          <a:p>
            <a:r>
              <a:rPr lang="en-US" dirty="0" smtClean="0"/>
              <a:t>On th</a:t>
            </a:r>
            <a:r>
              <a:rPr lang="en-US" dirty="0" smtClean="0"/>
              <a:t>e next slide </a:t>
            </a:r>
          </a:p>
          <a:p>
            <a:r>
              <a:rPr lang="en-US" dirty="0" smtClean="0"/>
              <a:t>Press </a:t>
            </a:r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spin </a:t>
            </a:r>
            <a:r>
              <a:rPr lang="en-US" dirty="0" smtClean="0"/>
              <a:t>to start- press </a:t>
            </a:r>
            <a:r>
              <a:rPr lang="en-US" sz="48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spin</a:t>
            </a:r>
            <a:r>
              <a:rPr lang="en-US" dirty="0" smtClean="0"/>
              <a:t> to </a:t>
            </a:r>
            <a:r>
              <a:rPr lang="en-US" dirty="0" smtClean="0"/>
              <a:t>stop.</a:t>
            </a:r>
          </a:p>
          <a:p>
            <a:endParaRPr lang="en-US" dirty="0" smtClean="0"/>
          </a:p>
          <a:p>
            <a:pPr algn="l"/>
            <a:r>
              <a:rPr lang="en-US" dirty="0" smtClean="0"/>
              <a:t>Question : </a:t>
            </a:r>
            <a:r>
              <a:rPr lang="en-US" dirty="0" smtClean="0">
                <a:solidFill>
                  <a:srgbClr val="00B0F0"/>
                </a:solidFill>
              </a:rPr>
              <a:t>What number is it?</a:t>
            </a:r>
          </a:p>
          <a:p>
            <a:pPr algn="l"/>
            <a:r>
              <a:rPr lang="en-US" dirty="0" smtClean="0"/>
              <a:t>Answer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B0F0"/>
                </a:solidFill>
              </a:rPr>
              <a:t>0ne, two, three, </a:t>
            </a:r>
            <a:r>
              <a:rPr lang="en-US" dirty="0">
                <a:solidFill>
                  <a:srgbClr val="00B0F0"/>
                </a:solidFill>
              </a:rPr>
              <a:t>f</a:t>
            </a:r>
            <a:r>
              <a:rPr lang="en-US" dirty="0" smtClean="0">
                <a:solidFill>
                  <a:srgbClr val="00B0F0"/>
                </a:solidFill>
              </a:rPr>
              <a:t>our, five six, seven, eight, nine, ten</a:t>
            </a:r>
            <a:endParaRPr lang="en-US" dirty="0" smtClean="0">
              <a:solidFill>
                <a:srgbClr val="00B0F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70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BG">
            <a:extLst>
              <a:ext uri="{FF2B5EF4-FFF2-40B4-BE49-F238E27FC236}">
                <a16:creationId xmlns:a16="http://schemas.microsoft.com/office/drawing/2014/main" xmlns="" id="{D40854B3-7181-4797-8793-E6FF00A296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25" name="Tekhnologic Logo">
            <a:extLst>
              <a:ext uri="{FF2B5EF4-FFF2-40B4-BE49-F238E27FC236}">
                <a16:creationId xmlns:a16="http://schemas.microsoft.com/office/drawing/2014/main" xmlns="" id="{C5D662CC-1BE3-434A-87C6-6DCBC37C88A8}"/>
              </a:ext>
            </a:extLst>
          </p:cNvPr>
          <p:cNvGrpSpPr/>
          <p:nvPr/>
        </p:nvGrpSpPr>
        <p:grpSpPr>
          <a:xfrm>
            <a:off x="5685616" y="6661025"/>
            <a:ext cx="820768" cy="180000"/>
            <a:chOff x="5464435" y="6630924"/>
            <a:chExt cx="820768" cy="180000"/>
          </a:xfrm>
        </p:grpSpPr>
        <p:pic>
          <p:nvPicPr>
            <p:cNvPr id="26" name="Image">
              <a:extLst>
                <a:ext uri="{FF2B5EF4-FFF2-40B4-BE49-F238E27FC236}">
                  <a16:creationId xmlns:a16="http://schemas.microsoft.com/office/drawing/2014/main" xmlns="" id="{B6C46ED3-364F-42FD-9E9B-2627FCCB1D4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64435" y="6630924"/>
              <a:ext cx="180000" cy="180000"/>
            </a:xfrm>
            <a:prstGeom prst="rect">
              <a:avLst/>
            </a:prstGeom>
          </p:spPr>
        </p:pic>
        <p:sp>
          <p:nvSpPr>
            <p:cNvPr id="27" name="Text">
              <a:extLst>
                <a:ext uri="{FF2B5EF4-FFF2-40B4-BE49-F238E27FC236}">
                  <a16:creationId xmlns:a16="http://schemas.microsoft.com/office/drawing/2014/main" xmlns="" id="{8C8A5E28-D2DF-40B5-802B-38576B3EE85E}"/>
                </a:ext>
              </a:extLst>
            </p:cNvPr>
            <p:cNvSpPr/>
            <p:nvPr/>
          </p:nvSpPr>
          <p:spPr>
            <a:xfrm>
              <a:off x="5624766" y="6651674"/>
              <a:ext cx="660437" cy="138499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 b="1" cap="none" spc="0" dirty="0">
                  <a:ln w="0"/>
                  <a:solidFill>
                    <a:srgbClr val="3059A2"/>
                  </a:solidFill>
                  <a:latin typeface="Century Gothic" panose="020B0502020202020204" pitchFamily="34" charset="0"/>
                </a:rPr>
                <a:t>tekhnologic</a:t>
              </a:r>
            </a:p>
          </p:txBody>
        </p:sp>
      </p:grpSp>
      <p:sp>
        <p:nvSpPr>
          <p:cNvPr id="28" name="Spinner BG">
            <a:extLst>
              <a:ext uri="{FF2B5EF4-FFF2-40B4-BE49-F238E27FC236}">
                <a16:creationId xmlns:a16="http://schemas.microsoft.com/office/drawing/2014/main" xmlns="" id="{E7247EFC-DA6F-4517-958E-60940FA8DC84}"/>
              </a:ext>
            </a:extLst>
          </p:cNvPr>
          <p:cNvSpPr/>
          <p:nvPr/>
        </p:nvSpPr>
        <p:spPr>
          <a:xfrm>
            <a:off x="2856000" y="189000"/>
            <a:ext cx="6480000" cy="64800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nchor">
            <a:extLst>
              <a:ext uri="{FF2B5EF4-FFF2-40B4-BE49-F238E27FC236}">
                <a16:creationId xmlns:a16="http://schemas.microsoft.com/office/drawing/2014/main" xmlns="" id="{B316AF16-047B-4F82-AB9C-1224E1DDA737}"/>
              </a:ext>
            </a:extLst>
          </p:cNvPr>
          <p:cNvSpPr/>
          <p:nvPr/>
        </p:nvSpPr>
        <p:spPr>
          <a:xfrm>
            <a:off x="5196000" y="2529000"/>
            <a:ext cx="1800000" cy="1800000"/>
          </a:xfrm>
          <a:prstGeom prst="ellipse">
            <a:avLst/>
          </a:prstGeom>
          <a:solidFill>
            <a:srgbClr val="00B050">
              <a:alpha val="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2" name="Spinning Wheel 10">
            <a:extLst>
              <a:ext uri="{FF2B5EF4-FFF2-40B4-BE49-F238E27FC236}">
                <a16:creationId xmlns:a16="http://schemas.microsoft.com/office/drawing/2014/main" xmlns="" id="{B5123D5A-8489-4948-BDCA-C21BF48EED80}"/>
              </a:ext>
            </a:extLst>
          </p:cNvPr>
          <p:cNvGrpSpPr/>
          <p:nvPr/>
        </p:nvGrpSpPr>
        <p:grpSpPr>
          <a:xfrm>
            <a:off x="2706784" y="206704"/>
            <a:ext cx="6778317" cy="6453410"/>
            <a:chOff x="2706784" y="206704"/>
            <a:chExt cx="6778317" cy="6453410"/>
          </a:xfrm>
        </p:grpSpPr>
        <p:sp>
          <p:nvSpPr>
            <p:cNvPr id="33" name="Segment 10">
              <a:extLst>
                <a:ext uri="{FF2B5EF4-FFF2-40B4-BE49-F238E27FC236}">
                  <a16:creationId xmlns:a16="http://schemas.microsoft.com/office/drawing/2014/main" xmlns="" id="{52C205B5-9663-4A8A-9F48-476FB5F6653A}"/>
                </a:ext>
              </a:extLst>
            </p:cNvPr>
            <p:cNvSpPr/>
            <p:nvPr/>
          </p:nvSpPr>
          <p:spPr>
            <a:xfrm rot="19440000">
              <a:off x="4804678" y="206704"/>
              <a:ext cx="1812504" cy="2358292"/>
            </a:xfrm>
            <a:custGeom>
              <a:avLst/>
              <a:gdLst>
                <a:gd name="connsiteX0" fmla="*/ 1812504 w 1812504"/>
                <a:gd name="connsiteY0" fmla="*/ 580792 h 2358292"/>
                <a:gd name="connsiteX1" fmla="*/ 521075 w 1812504"/>
                <a:gd name="connsiteY1" fmla="*/ 2358292 h 2358292"/>
                <a:gd name="connsiteX2" fmla="*/ 450092 w 1812504"/>
                <a:gd name="connsiteY2" fmla="*/ 2312002 h 2358292"/>
                <a:gd name="connsiteX3" fmla="*/ 47112 w 1812504"/>
                <a:gd name="connsiteY3" fmla="*/ 2195890 h 2358292"/>
                <a:gd name="connsiteX4" fmla="*/ 0 w 1812504"/>
                <a:gd name="connsiteY4" fmla="*/ 2198792 h 2358292"/>
                <a:gd name="connsiteX5" fmla="*/ 0 w 1812504"/>
                <a:gd name="connsiteY5" fmla="*/ 1709 h 2358292"/>
                <a:gd name="connsiteX6" fmla="*/ 124166 w 1812504"/>
                <a:gd name="connsiteY6" fmla="*/ 0 h 2358292"/>
                <a:gd name="connsiteX7" fmla="*/ 1685735 w 1812504"/>
                <a:gd name="connsiteY7" fmla="*/ 493500 h 2358292"/>
                <a:gd name="connsiteX8" fmla="*/ 1812504 w 1812504"/>
                <a:gd name="connsiteY8" fmla="*/ 580792 h 235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12504" h="2358292">
                  <a:moveTo>
                    <a:pt x="1812504" y="580792"/>
                  </a:moveTo>
                  <a:lnTo>
                    <a:pt x="521075" y="2358292"/>
                  </a:lnTo>
                  <a:lnTo>
                    <a:pt x="450092" y="2312002"/>
                  </a:lnTo>
                  <a:cubicBezTo>
                    <a:pt x="324082" y="2238659"/>
                    <a:pt x="185548" y="2200621"/>
                    <a:pt x="47112" y="2195890"/>
                  </a:cubicBezTo>
                  <a:lnTo>
                    <a:pt x="0" y="2198792"/>
                  </a:lnTo>
                  <a:lnTo>
                    <a:pt x="0" y="1709"/>
                  </a:lnTo>
                  <a:lnTo>
                    <a:pt x="124166" y="0"/>
                  </a:lnTo>
                  <a:cubicBezTo>
                    <a:pt x="664122" y="18455"/>
                    <a:pt x="1204503" y="179810"/>
                    <a:pt x="1685735" y="493500"/>
                  </a:cubicBezTo>
                  <a:lnTo>
                    <a:pt x="1812504" y="580792"/>
                  </a:lnTo>
                  <a:close/>
                </a:path>
              </a:pathLst>
            </a:cu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Segment 9">
              <a:extLst>
                <a:ext uri="{FF2B5EF4-FFF2-40B4-BE49-F238E27FC236}">
                  <a16:creationId xmlns:a16="http://schemas.microsoft.com/office/drawing/2014/main" xmlns="" id="{662F17CF-2B18-4001-A42B-E2652281E0B8}"/>
                </a:ext>
              </a:extLst>
            </p:cNvPr>
            <p:cNvSpPr/>
            <p:nvPr/>
          </p:nvSpPr>
          <p:spPr>
            <a:xfrm rot="19440000">
              <a:off x="3370936" y="1264404"/>
              <a:ext cx="1773615" cy="2355935"/>
            </a:xfrm>
            <a:custGeom>
              <a:avLst/>
              <a:gdLst>
                <a:gd name="connsiteX0" fmla="*/ 1773615 w 1773615"/>
                <a:gd name="connsiteY0" fmla="*/ 0 h 2355935"/>
                <a:gd name="connsiteX1" fmla="*/ 1773615 w 1773615"/>
                <a:gd name="connsiteY1" fmla="*/ 2197255 h 2355935"/>
                <a:gd name="connsiteX2" fmla="*/ 1659062 w 1773615"/>
                <a:gd name="connsiteY2" fmla="*/ 2204311 h 2355935"/>
                <a:gd name="connsiteX3" fmla="*/ 1348204 w 1773615"/>
                <a:gd name="connsiteY3" fmla="*/ 2317525 h 2355935"/>
                <a:gd name="connsiteX4" fmla="*/ 1291038 w 1773615"/>
                <a:gd name="connsiteY4" fmla="*/ 2355935 h 2355935"/>
                <a:gd name="connsiteX5" fmla="*/ 0 w 1773615"/>
                <a:gd name="connsiteY5" fmla="*/ 578973 h 2355935"/>
                <a:gd name="connsiteX6" fmla="*/ 213119 w 1773615"/>
                <a:gd name="connsiteY6" fmla="*/ 435778 h 2355935"/>
                <a:gd name="connsiteX7" fmla="*/ 1607260 w 1773615"/>
                <a:gd name="connsiteY7" fmla="*/ 2289 h 2355935"/>
                <a:gd name="connsiteX8" fmla="*/ 1773615 w 1773615"/>
                <a:gd name="connsiteY8" fmla="*/ 0 h 235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73615" h="2355935">
                  <a:moveTo>
                    <a:pt x="1773615" y="0"/>
                  </a:moveTo>
                  <a:lnTo>
                    <a:pt x="1773615" y="2197255"/>
                  </a:lnTo>
                  <a:lnTo>
                    <a:pt x="1659062" y="2204311"/>
                  </a:lnTo>
                  <a:cubicBezTo>
                    <a:pt x="1549993" y="2221586"/>
                    <a:pt x="1444220" y="2259665"/>
                    <a:pt x="1348204" y="2317525"/>
                  </a:cubicBezTo>
                  <a:lnTo>
                    <a:pt x="1291038" y="2355935"/>
                  </a:lnTo>
                  <a:lnTo>
                    <a:pt x="0" y="578973"/>
                  </a:lnTo>
                  <a:lnTo>
                    <a:pt x="213119" y="435778"/>
                  </a:lnTo>
                  <a:cubicBezTo>
                    <a:pt x="638689" y="179327"/>
                    <a:pt x="1118323" y="32468"/>
                    <a:pt x="1607260" y="2289"/>
                  </a:cubicBezTo>
                  <a:lnTo>
                    <a:pt x="1773615" y="0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Segment 8">
              <a:extLst>
                <a:ext uri="{FF2B5EF4-FFF2-40B4-BE49-F238E27FC236}">
                  <a16:creationId xmlns:a16="http://schemas.microsoft.com/office/drawing/2014/main" xmlns="" id="{5D6D526B-E0DF-4330-8327-B79502762656}"/>
                </a:ext>
              </a:extLst>
            </p:cNvPr>
            <p:cNvSpPr/>
            <p:nvPr/>
          </p:nvSpPr>
          <p:spPr>
            <a:xfrm rot="19440000">
              <a:off x="2706784" y="2218952"/>
              <a:ext cx="2403822" cy="2210353"/>
            </a:xfrm>
            <a:custGeom>
              <a:avLst/>
              <a:gdLst>
                <a:gd name="connsiteX0" fmla="*/ 1112784 w 2403822"/>
                <a:gd name="connsiteY0" fmla="*/ 0 h 2210353"/>
                <a:gd name="connsiteX1" fmla="*/ 2403822 w 2403822"/>
                <a:gd name="connsiteY1" fmla="*/ 1776962 h 2210353"/>
                <a:gd name="connsiteX2" fmla="*/ 2393897 w 2403822"/>
                <a:gd name="connsiteY2" fmla="*/ 1783630 h 2210353"/>
                <a:gd name="connsiteX3" fmla="*/ 2211669 w 2403822"/>
                <a:gd name="connsiteY3" fmla="*/ 1968438 h 2210353"/>
                <a:gd name="connsiteX4" fmla="*/ 2092218 w 2403822"/>
                <a:gd name="connsiteY4" fmla="*/ 2198856 h 2210353"/>
                <a:gd name="connsiteX5" fmla="*/ 2088943 w 2403822"/>
                <a:gd name="connsiteY5" fmla="*/ 2210353 h 2210353"/>
                <a:gd name="connsiteX6" fmla="*/ 0 w 2403822"/>
                <a:gd name="connsiteY6" fmla="*/ 1531615 h 2210353"/>
                <a:gd name="connsiteX7" fmla="*/ 10686 w 2403822"/>
                <a:gd name="connsiteY7" fmla="*/ 1494091 h 2210353"/>
                <a:gd name="connsiteX8" fmla="*/ 434244 w 2403822"/>
                <a:gd name="connsiteY8" fmla="*/ 677063 h 2210353"/>
                <a:gd name="connsiteX9" fmla="*/ 1080397 w 2403822"/>
                <a:gd name="connsiteY9" fmla="*/ 21761 h 2210353"/>
                <a:gd name="connsiteX10" fmla="*/ 1112784 w 2403822"/>
                <a:gd name="connsiteY10" fmla="*/ 0 h 2210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03822" h="2210353">
                  <a:moveTo>
                    <a:pt x="1112784" y="0"/>
                  </a:moveTo>
                  <a:lnTo>
                    <a:pt x="2403822" y="1776962"/>
                  </a:lnTo>
                  <a:lnTo>
                    <a:pt x="2393897" y="1783630"/>
                  </a:lnTo>
                  <a:cubicBezTo>
                    <a:pt x="2325848" y="1834394"/>
                    <a:pt x="2264196" y="1896141"/>
                    <a:pt x="2211669" y="1968438"/>
                  </a:cubicBezTo>
                  <a:cubicBezTo>
                    <a:pt x="2159142" y="2040736"/>
                    <a:pt x="2119469" y="2118451"/>
                    <a:pt x="2092218" y="2198856"/>
                  </a:cubicBezTo>
                  <a:lnTo>
                    <a:pt x="2088943" y="2210353"/>
                  </a:lnTo>
                  <a:lnTo>
                    <a:pt x="0" y="1531615"/>
                  </a:lnTo>
                  <a:lnTo>
                    <a:pt x="10686" y="1494091"/>
                  </a:lnTo>
                  <a:cubicBezTo>
                    <a:pt x="107315" y="1208984"/>
                    <a:pt x="247990" y="933419"/>
                    <a:pt x="434244" y="677063"/>
                  </a:cubicBezTo>
                  <a:cubicBezTo>
                    <a:pt x="620497" y="420707"/>
                    <a:pt x="839104" y="201763"/>
                    <a:pt x="1080397" y="21761"/>
                  </a:cubicBezTo>
                  <a:lnTo>
                    <a:pt x="1112784" y="0"/>
                  </a:lnTo>
                  <a:close/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Segment 7">
              <a:extLst>
                <a:ext uri="{FF2B5EF4-FFF2-40B4-BE49-F238E27FC236}">
                  <a16:creationId xmlns:a16="http://schemas.microsoft.com/office/drawing/2014/main" xmlns="" id="{BEB2DC4A-3F5B-4091-B904-52FC02DAB6F8}"/>
                </a:ext>
              </a:extLst>
            </p:cNvPr>
            <p:cNvSpPr/>
            <p:nvPr/>
          </p:nvSpPr>
          <p:spPr>
            <a:xfrm rot="19440000">
              <a:off x="3407879" y="3627616"/>
              <a:ext cx="2242173" cy="1887182"/>
            </a:xfrm>
            <a:custGeom>
              <a:avLst/>
              <a:gdLst>
                <a:gd name="connsiteX0" fmla="*/ 2238338 w 2242173"/>
                <a:gd name="connsiteY0" fmla="*/ 678739 h 1887182"/>
                <a:gd name="connsiteX1" fmla="*/ 2219472 w 2242173"/>
                <a:gd name="connsiteY1" fmla="*/ 744979 h 1887182"/>
                <a:gd name="connsiteX2" fmla="*/ 2207860 w 2242173"/>
                <a:gd name="connsiteY2" fmla="*/ 1075607 h 1887182"/>
                <a:gd name="connsiteX3" fmla="*/ 2242173 w 2242173"/>
                <a:gd name="connsiteY3" fmla="*/ 1208525 h 1887182"/>
                <a:gd name="connsiteX4" fmla="*/ 153482 w 2242173"/>
                <a:gd name="connsiteY4" fmla="*/ 1887182 h 1887182"/>
                <a:gd name="connsiteX5" fmla="*/ 97605 w 2242173"/>
                <a:gd name="connsiteY5" fmla="*/ 1706803 h 1887182"/>
                <a:gd name="connsiteX6" fmla="*/ 79064 w 2242173"/>
                <a:gd name="connsiteY6" fmla="*/ 246941 h 1887182"/>
                <a:gd name="connsiteX7" fmla="*/ 149394 w 2242173"/>
                <a:gd name="connsiteY7" fmla="*/ 0 h 1887182"/>
                <a:gd name="connsiteX8" fmla="*/ 2238338 w 2242173"/>
                <a:gd name="connsiteY8" fmla="*/ 678739 h 1887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42173" h="1887182">
                  <a:moveTo>
                    <a:pt x="2238338" y="678739"/>
                  </a:moveTo>
                  <a:lnTo>
                    <a:pt x="2219472" y="744979"/>
                  </a:lnTo>
                  <a:cubicBezTo>
                    <a:pt x="2194115" y="854175"/>
                    <a:pt x="2190586" y="966538"/>
                    <a:pt x="2207860" y="1075607"/>
                  </a:cubicBezTo>
                  <a:lnTo>
                    <a:pt x="2242173" y="1208525"/>
                  </a:lnTo>
                  <a:lnTo>
                    <a:pt x="153482" y="1887182"/>
                  </a:lnTo>
                  <a:lnTo>
                    <a:pt x="97605" y="1706803"/>
                  </a:lnTo>
                  <a:cubicBezTo>
                    <a:pt x="-24783" y="1232470"/>
                    <a:pt x="-33327" y="730929"/>
                    <a:pt x="79064" y="246941"/>
                  </a:cubicBezTo>
                  <a:lnTo>
                    <a:pt x="149394" y="0"/>
                  </a:lnTo>
                  <a:lnTo>
                    <a:pt x="2238338" y="678739"/>
                  </a:lnTo>
                  <a:close/>
                </a:path>
              </a:pathLst>
            </a:cu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Segment 6">
              <a:extLst>
                <a:ext uri="{FF2B5EF4-FFF2-40B4-BE49-F238E27FC236}">
                  <a16:creationId xmlns:a16="http://schemas.microsoft.com/office/drawing/2014/main" xmlns="" id="{AC54C0A2-DBFA-4667-9249-4E33F504F432}"/>
                </a:ext>
              </a:extLst>
            </p:cNvPr>
            <p:cNvSpPr/>
            <p:nvPr/>
          </p:nvSpPr>
          <p:spPr>
            <a:xfrm rot="19440000">
              <a:off x="4322620" y="4443711"/>
              <a:ext cx="2391407" cy="2198706"/>
            </a:xfrm>
            <a:custGeom>
              <a:avLst/>
              <a:gdLst>
                <a:gd name="connsiteX0" fmla="*/ 2088528 w 2391407"/>
                <a:gd name="connsiteY0" fmla="*/ 0 h 2198706"/>
                <a:gd name="connsiteX1" fmla="*/ 2094701 w 2391407"/>
                <a:gd name="connsiteY1" fmla="*/ 23912 h 2198706"/>
                <a:gd name="connsiteX2" fmla="*/ 2329657 w 2391407"/>
                <a:gd name="connsiteY2" fmla="*/ 371288 h 2198706"/>
                <a:gd name="connsiteX3" fmla="*/ 2391407 w 2391407"/>
                <a:gd name="connsiteY3" fmla="*/ 421097 h 2198706"/>
                <a:gd name="connsiteX4" fmla="*/ 1099898 w 2391407"/>
                <a:gd name="connsiteY4" fmla="*/ 2198706 h 2198706"/>
                <a:gd name="connsiteX5" fmla="*/ 981994 w 2391407"/>
                <a:gd name="connsiteY5" fmla="*/ 2108403 h 2198706"/>
                <a:gd name="connsiteX6" fmla="*/ 30096 w 2391407"/>
                <a:gd name="connsiteY6" fmla="*/ 775762 h 2198706"/>
                <a:gd name="connsiteX7" fmla="*/ 0 w 2391407"/>
                <a:gd name="connsiteY7" fmla="*/ 678604 h 2198706"/>
                <a:gd name="connsiteX8" fmla="*/ 2088528 w 2391407"/>
                <a:gd name="connsiteY8" fmla="*/ 0 h 2198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91407" h="2198706">
                  <a:moveTo>
                    <a:pt x="2088528" y="0"/>
                  </a:moveTo>
                  <a:lnTo>
                    <a:pt x="2094701" y="23912"/>
                  </a:lnTo>
                  <a:cubicBezTo>
                    <a:pt x="2141979" y="154110"/>
                    <a:pt x="2220965" y="274109"/>
                    <a:pt x="2329657" y="371288"/>
                  </a:cubicBezTo>
                  <a:lnTo>
                    <a:pt x="2391407" y="421097"/>
                  </a:lnTo>
                  <a:lnTo>
                    <a:pt x="1099898" y="2198706"/>
                  </a:lnTo>
                  <a:lnTo>
                    <a:pt x="981994" y="2108403"/>
                  </a:lnTo>
                  <a:cubicBezTo>
                    <a:pt x="534948" y="1747659"/>
                    <a:pt x="214504" y="1283587"/>
                    <a:pt x="30096" y="775762"/>
                  </a:cubicBezTo>
                  <a:lnTo>
                    <a:pt x="0" y="678604"/>
                  </a:lnTo>
                  <a:lnTo>
                    <a:pt x="2088528" y="0"/>
                  </a:lnTo>
                  <a:close/>
                </a:path>
              </a:pathLst>
            </a:cu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Segment 5">
              <a:extLst>
                <a:ext uri="{FF2B5EF4-FFF2-40B4-BE49-F238E27FC236}">
                  <a16:creationId xmlns:a16="http://schemas.microsoft.com/office/drawing/2014/main" xmlns="" id="{5E98BE26-8444-4529-806D-372E3848F1A5}"/>
                </a:ext>
              </a:extLst>
            </p:cNvPr>
            <p:cNvSpPr/>
            <p:nvPr/>
          </p:nvSpPr>
          <p:spPr>
            <a:xfrm rot="19440000">
              <a:off x="5568685" y="4296458"/>
              <a:ext cx="1798755" cy="2363656"/>
            </a:xfrm>
            <a:custGeom>
              <a:avLst/>
              <a:gdLst>
                <a:gd name="connsiteX0" fmla="*/ 1798755 w 1798755"/>
                <a:gd name="connsiteY0" fmla="*/ 166158 h 2363656"/>
                <a:gd name="connsiteX1" fmla="*/ 1798755 w 1798755"/>
                <a:gd name="connsiteY1" fmla="*/ 2362236 h 2363656"/>
                <a:gd name="connsiteX2" fmla="*/ 1695593 w 1798755"/>
                <a:gd name="connsiteY2" fmla="*/ 2363656 h 2363656"/>
                <a:gd name="connsiteX3" fmla="*/ 4290 w 1798755"/>
                <a:gd name="connsiteY3" fmla="*/ 1780821 h 2363656"/>
                <a:gd name="connsiteX4" fmla="*/ 0 w 1798755"/>
                <a:gd name="connsiteY4" fmla="*/ 1777536 h 2363656"/>
                <a:gd name="connsiteX5" fmla="*/ 1291456 w 1798755"/>
                <a:gd name="connsiteY5" fmla="*/ 0 h 2363656"/>
                <a:gd name="connsiteX6" fmla="*/ 1295665 w 1798755"/>
                <a:gd name="connsiteY6" fmla="*/ 3395 h 2363656"/>
                <a:gd name="connsiteX7" fmla="*/ 1772647 w 1798755"/>
                <a:gd name="connsiteY7" fmla="*/ 167766 h 2363656"/>
                <a:gd name="connsiteX8" fmla="*/ 1798755 w 1798755"/>
                <a:gd name="connsiteY8" fmla="*/ 166158 h 2363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98755" h="2363656">
                  <a:moveTo>
                    <a:pt x="1798755" y="166158"/>
                  </a:moveTo>
                  <a:lnTo>
                    <a:pt x="1798755" y="2362236"/>
                  </a:lnTo>
                  <a:lnTo>
                    <a:pt x="1695593" y="2363656"/>
                  </a:lnTo>
                  <a:cubicBezTo>
                    <a:pt x="1106551" y="2343523"/>
                    <a:pt x="517001" y="2153328"/>
                    <a:pt x="4290" y="1780821"/>
                  </a:cubicBezTo>
                  <a:lnTo>
                    <a:pt x="0" y="1777536"/>
                  </a:lnTo>
                  <a:lnTo>
                    <a:pt x="1291456" y="0"/>
                  </a:lnTo>
                  <a:lnTo>
                    <a:pt x="1295665" y="3395"/>
                  </a:lnTo>
                  <a:cubicBezTo>
                    <a:pt x="1440260" y="108449"/>
                    <a:pt x="1606525" y="162088"/>
                    <a:pt x="1772647" y="167766"/>
                  </a:cubicBezTo>
                  <a:lnTo>
                    <a:pt x="1798755" y="166158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Segment 4">
              <a:extLst>
                <a:ext uri="{FF2B5EF4-FFF2-40B4-BE49-F238E27FC236}">
                  <a16:creationId xmlns:a16="http://schemas.microsoft.com/office/drawing/2014/main" xmlns="" id="{9FA3CF94-921C-4079-9CB9-D72FA0E78604}"/>
                </a:ext>
              </a:extLst>
            </p:cNvPr>
            <p:cNvSpPr/>
            <p:nvPr/>
          </p:nvSpPr>
          <p:spPr>
            <a:xfrm rot="19440000">
              <a:off x="7028400" y="3243389"/>
              <a:ext cx="1795084" cy="2356536"/>
            </a:xfrm>
            <a:custGeom>
              <a:avLst/>
              <a:gdLst>
                <a:gd name="connsiteX0" fmla="*/ 504046 w 1795084"/>
                <a:gd name="connsiteY0" fmla="*/ 0 h 2356536"/>
                <a:gd name="connsiteX1" fmla="*/ 1795084 w 1795084"/>
                <a:gd name="connsiteY1" fmla="*/ 1776961 h 2356536"/>
                <a:gd name="connsiteX2" fmla="*/ 1581500 w 1795084"/>
                <a:gd name="connsiteY2" fmla="*/ 1920469 h 2356536"/>
                <a:gd name="connsiteX3" fmla="*/ 187359 w 1795084"/>
                <a:gd name="connsiteY3" fmla="*/ 2353957 h 2356536"/>
                <a:gd name="connsiteX4" fmla="*/ 0 w 1795084"/>
                <a:gd name="connsiteY4" fmla="*/ 2356536 h 2356536"/>
                <a:gd name="connsiteX5" fmla="*/ 0 w 1795084"/>
                <a:gd name="connsiteY5" fmla="*/ 160286 h 2356536"/>
                <a:gd name="connsiteX6" fmla="*/ 135558 w 1795084"/>
                <a:gd name="connsiteY6" fmla="*/ 151936 h 2356536"/>
                <a:gd name="connsiteX7" fmla="*/ 446415 w 1795084"/>
                <a:gd name="connsiteY7" fmla="*/ 38722 h 2356536"/>
                <a:gd name="connsiteX8" fmla="*/ 504046 w 1795084"/>
                <a:gd name="connsiteY8" fmla="*/ 0 h 2356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95084" h="2356536">
                  <a:moveTo>
                    <a:pt x="504046" y="0"/>
                  </a:moveTo>
                  <a:lnTo>
                    <a:pt x="1795084" y="1776961"/>
                  </a:lnTo>
                  <a:lnTo>
                    <a:pt x="1581500" y="1920469"/>
                  </a:lnTo>
                  <a:cubicBezTo>
                    <a:pt x="1155930" y="2176919"/>
                    <a:pt x="676296" y="2323778"/>
                    <a:pt x="187359" y="2353957"/>
                  </a:cubicBezTo>
                  <a:lnTo>
                    <a:pt x="0" y="2356536"/>
                  </a:lnTo>
                  <a:lnTo>
                    <a:pt x="0" y="160286"/>
                  </a:lnTo>
                  <a:lnTo>
                    <a:pt x="135558" y="151936"/>
                  </a:lnTo>
                  <a:cubicBezTo>
                    <a:pt x="244626" y="134660"/>
                    <a:pt x="350400" y="96582"/>
                    <a:pt x="446415" y="38722"/>
                  </a:cubicBezTo>
                  <a:lnTo>
                    <a:pt x="504046" y="0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Segment 3">
              <a:extLst>
                <a:ext uri="{FF2B5EF4-FFF2-40B4-BE49-F238E27FC236}">
                  <a16:creationId xmlns:a16="http://schemas.microsoft.com/office/drawing/2014/main" xmlns="" id="{2B42EAB0-7EBB-47DF-9A7B-1AC125C1A2E3}"/>
                </a:ext>
              </a:extLst>
            </p:cNvPr>
            <p:cNvSpPr/>
            <p:nvPr/>
          </p:nvSpPr>
          <p:spPr>
            <a:xfrm rot="19440000">
              <a:off x="7081895" y="2429116"/>
              <a:ext cx="2403206" cy="2209508"/>
            </a:xfrm>
            <a:custGeom>
              <a:avLst/>
              <a:gdLst>
                <a:gd name="connsiteX0" fmla="*/ 2403206 w 2403206"/>
                <a:gd name="connsiteY0" fmla="*/ 678740 h 2209508"/>
                <a:gd name="connsiteX1" fmla="*/ 2392671 w 2403206"/>
                <a:gd name="connsiteY1" fmla="*/ 715729 h 2209508"/>
                <a:gd name="connsiteX2" fmla="*/ 1969114 w 2403206"/>
                <a:gd name="connsiteY2" fmla="*/ 1532757 h 2209508"/>
                <a:gd name="connsiteX3" fmla="*/ 1322960 w 2403206"/>
                <a:gd name="connsiteY3" fmla="*/ 2188059 h 2209508"/>
                <a:gd name="connsiteX4" fmla="*/ 1291039 w 2403206"/>
                <a:gd name="connsiteY4" fmla="*/ 2209508 h 2209508"/>
                <a:gd name="connsiteX5" fmla="*/ 0 w 2403206"/>
                <a:gd name="connsiteY5" fmla="*/ 432546 h 2209508"/>
                <a:gd name="connsiteX6" fmla="*/ 9460 w 2403206"/>
                <a:gd name="connsiteY6" fmla="*/ 426190 h 2209508"/>
                <a:gd name="connsiteX7" fmla="*/ 191688 w 2403206"/>
                <a:gd name="connsiteY7" fmla="*/ 241381 h 2209508"/>
                <a:gd name="connsiteX8" fmla="*/ 311139 w 2403206"/>
                <a:gd name="connsiteY8" fmla="*/ 10963 h 2209508"/>
                <a:gd name="connsiteX9" fmla="*/ 314262 w 2403206"/>
                <a:gd name="connsiteY9" fmla="*/ 0 h 2209508"/>
                <a:gd name="connsiteX10" fmla="*/ 2403206 w 2403206"/>
                <a:gd name="connsiteY10" fmla="*/ 678740 h 2209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03206" h="2209508">
                  <a:moveTo>
                    <a:pt x="2403206" y="678740"/>
                  </a:moveTo>
                  <a:lnTo>
                    <a:pt x="2392671" y="715729"/>
                  </a:lnTo>
                  <a:cubicBezTo>
                    <a:pt x="2296043" y="1000836"/>
                    <a:pt x="2155367" y="1276401"/>
                    <a:pt x="1969114" y="1532757"/>
                  </a:cubicBezTo>
                  <a:cubicBezTo>
                    <a:pt x="1782860" y="1789113"/>
                    <a:pt x="1564253" y="2008058"/>
                    <a:pt x="1322960" y="2188059"/>
                  </a:cubicBezTo>
                  <a:lnTo>
                    <a:pt x="1291039" y="2209508"/>
                  </a:lnTo>
                  <a:lnTo>
                    <a:pt x="0" y="432546"/>
                  </a:lnTo>
                  <a:lnTo>
                    <a:pt x="9460" y="426190"/>
                  </a:lnTo>
                  <a:cubicBezTo>
                    <a:pt x="77509" y="375425"/>
                    <a:pt x="139161" y="313679"/>
                    <a:pt x="191688" y="241381"/>
                  </a:cubicBezTo>
                  <a:cubicBezTo>
                    <a:pt x="244215" y="169084"/>
                    <a:pt x="283888" y="91369"/>
                    <a:pt x="311139" y="10963"/>
                  </a:cubicBezTo>
                  <a:lnTo>
                    <a:pt x="314262" y="0"/>
                  </a:lnTo>
                  <a:lnTo>
                    <a:pt x="2403206" y="678740"/>
                  </a:lnTo>
                  <a:close/>
                </a:path>
              </a:pathLst>
            </a:cu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Segment 2">
              <a:extLst>
                <a:ext uri="{FF2B5EF4-FFF2-40B4-BE49-F238E27FC236}">
                  <a16:creationId xmlns:a16="http://schemas.microsoft.com/office/drawing/2014/main" xmlns="" id="{9D908D8C-CF90-42F6-A032-9EA5CED11314}"/>
                </a:ext>
              </a:extLst>
            </p:cNvPr>
            <p:cNvSpPr/>
            <p:nvPr/>
          </p:nvSpPr>
          <p:spPr>
            <a:xfrm rot="19440000">
              <a:off x="6523194" y="1344973"/>
              <a:ext cx="2241807" cy="1886322"/>
            </a:xfrm>
            <a:custGeom>
              <a:avLst/>
              <a:gdLst>
                <a:gd name="connsiteX0" fmla="*/ 2088758 w 2241807"/>
                <a:gd name="connsiteY0" fmla="*/ 0 h 1886322"/>
                <a:gd name="connsiteX1" fmla="*/ 2144202 w 2241807"/>
                <a:gd name="connsiteY1" fmla="*/ 178985 h 1886322"/>
                <a:gd name="connsiteX2" fmla="*/ 2162743 w 2241807"/>
                <a:gd name="connsiteY2" fmla="*/ 1638847 h 1886322"/>
                <a:gd name="connsiteX3" fmla="*/ 2092262 w 2241807"/>
                <a:gd name="connsiteY3" fmla="*/ 1886322 h 1886322"/>
                <a:gd name="connsiteX4" fmla="*/ 3318 w 2241807"/>
                <a:gd name="connsiteY4" fmla="*/ 1207583 h 1886322"/>
                <a:gd name="connsiteX5" fmla="*/ 22335 w 2241807"/>
                <a:gd name="connsiteY5" fmla="*/ 1140809 h 1886322"/>
                <a:gd name="connsiteX6" fmla="*/ 33947 w 2241807"/>
                <a:gd name="connsiteY6" fmla="*/ 810181 h 1886322"/>
                <a:gd name="connsiteX7" fmla="*/ 0 w 2241807"/>
                <a:gd name="connsiteY7" fmla="*/ 678679 h 1886322"/>
                <a:gd name="connsiteX8" fmla="*/ 2088758 w 2241807"/>
                <a:gd name="connsiteY8" fmla="*/ 0 h 1886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41807" h="1886322">
                  <a:moveTo>
                    <a:pt x="2088758" y="0"/>
                  </a:moveTo>
                  <a:lnTo>
                    <a:pt x="2144202" y="178985"/>
                  </a:lnTo>
                  <a:cubicBezTo>
                    <a:pt x="2266590" y="653317"/>
                    <a:pt x="2275134" y="1154858"/>
                    <a:pt x="2162743" y="1638847"/>
                  </a:cubicBezTo>
                  <a:lnTo>
                    <a:pt x="2092262" y="1886322"/>
                  </a:lnTo>
                  <a:lnTo>
                    <a:pt x="3318" y="1207583"/>
                  </a:lnTo>
                  <a:lnTo>
                    <a:pt x="22335" y="1140809"/>
                  </a:lnTo>
                  <a:cubicBezTo>
                    <a:pt x="47692" y="1031613"/>
                    <a:pt x="51221" y="919249"/>
                    <a:pt x="33947" y="810181"/>
                  </a:cubicBezTo>
                  <a:lnTo>
                    <a:pt x="0" y="678679"/>
                  </a:lnTo>
                  <a:lnTo>
                    <a:pt x="2088758" y="0"/>
                  </a:lnTo>
                  <a:close/>
                </a:path>
              </a:pathLst>
            </a:custGeom>
            <a:solidFill>
              <a:srgbClr val="FF3399"/>
            </a:solidFill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Segment 1">
              <a:extLst>
                <a:ext uri="{FF2B5EF4-FFF2-40B4-BE49-F238E27FC236}">
                  <a16:creationId xmlns:a16="http://schemas.microsoft.com/office/drawing/2014/main" xmlns="" id="{C204C949-8ED3-4221-A775-AD47FA458F03}"/>
                </a:ext>
              </a:extLst>
            </p:cNvPr>
            <p:cNvSpPr/>
            <p:nvPr/>
          </p:nvSpPr>
          <p:spPr>
            <a:xfrm rot="19440000">
              <a:off x="5470394" y="212430"/>
              <a:ext cx="2398855" cy="2205598"/>
            </a:xfrm>
            <a:custGeom>
              <a:avLst/>
              <a:gdLst>
                <a:gd name="connsiteX0" fmla="*/ 1291375 w 2398855"/>
                <a:gd name="connsiteY0" fmla="*/ 0 h 2205598"/>
                <a:gd name="connsiteX1" fmla="*/ 2368326 w 2398855"/>
                <a:gd name="connsiteY1" fmla="*/ 1428419 h 2205598"/>
                <a:gd name="connsiteX2" fmla="*/ 2398855 w 2398855"/>
                <a:gd name="connsiteY2" fmla="*/ 1526972 h 2205598"/>
                <a:gd name="connsiteX3" fmla="*/ 310260 w 2398855"/>
                <a:gd name="connsiteY3" fmla="*/ 2205598 h 2205598"/>
                <a:gd name="connsiteX4" fmla="*/ 303721 w 2398855"/>
                <a:gd name="connsiteY4" fmla="*/ 2180269 h 2205598"/>
                <a:gd name="connsiteX5" fmla="*/ 0 w 2398855"/>
                <a:gd name="connsiteY5" fmla="*/ 1777426 h 2205598"/>
                <a:gd name="connsiteX6" fmla="*/ 1291375 w 2398855"/>
                <a:gd name="connsiteY6" fmla="*/ 0 h 22055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98855" h="2205598">
                  <a:moveTo>
                    <a:pt x="1291375" y="0"/>
                  </a:moveTo>
                  <a:cubicBezTo>
                    <a:pt x="1804087" y="372507"/>
                    <a:pt x="2167154" y="874428"/>
                    <a:pt x="2368326" y="1428419"/>
                  </a:cubicBezTo>
                  <a:lnTo>
                    <a:pt x="2398855" y="1526972"/>
                  </a:lnTo>
                  <a:lnTo>
                    <a:pt x="310260" y="2205598"/>
                  </a:lnTo>
                  <a:lnTo>
                    <a:pt x="303721" y="2180269"/>
                  </a:lnTo>
                  <a:cubicBezTo>
                    <a:pt x="246987" y="2024032"/>
                    <a:pt x="144595" y="1882480"/>
                    <a:pt x="0" y="1777426"/>
                  </a:cubicBezTo>
                  <a:lnTo>
                    <a:pt x="1291375" y="0"/>
                  </a:lnTo>
                  <a:close/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Segment 10 Text">
              <a:extLst>
                <a:ext uri="{FF2B5EF4-FFF2-40B4-BE49-F238E27FC236}">
                  <a16:creationId xmlns:a16="http://schemas.microsoft.com/office/drawing/2014/main" xmlns="" id="{42C32710-2676-4E22-8BD9-BB984EAEFF2B}"/>
                </a:ext>
              </a:extLst>
            </p:cNvPr>
            <p:cNvSpPr/>
            <p:nvPr/>
          </p:nvSpPr>
          <p:spPr>
            <a:xfrm rot="20040910">
              <a:off x="4974362" y="856137"/>
              <a:ext cx="836197" cy="1119955"/>
            </a:xfrm>
            <a:prstGeom prst="rect">
              <a:avLst/>
            </a:prstGeom>
            <a:noFill/>
          </p:spPr>
          <p:txBody>
            <a:bodyPr vert="horz" wrap="square" lIns="36000" tIns="36000" rIns="36000" bIns="36000" anchor="ctr" anchorCtr="0">
              <a:noAutofit/>
            </a:bodyPr>
            <a:lstStyle/>
            <a:p>
              <a:pPr algn="ctr"/>
              <a:r>
                <a:rPr lang="en-US" sz="13000" b="1" dirty="0">
                  <a:ln w="0"/>
                  <a:latin typeface="Amienne" panose="04000508060000020003" pitchFamily="82" charset="0"/>
                  <a:cs typeface="Arial" panose="020B0604020202020204" pitchFamily="34" charset="0"/>
                </a:rPr>
                <a:t>1</a:t>
              </a:r>
              <a:endParaRPr lang="en-US" sz="13000" b="1" cap="none" spc="0" dirty="0">
                <a:ln w="0"/>
                <a:solidFill>
                  <a:schemeClr val="tx1"/>
                </a:solidFill>
                <a:latin typeface="Amienne" panose="04000508060000020003" pitchFamily="82" charset="0"/>
                <a:cs typeface="Arial" panose="020B0604020202020204" pitchFamily="34" charset="0"/>
              </a:endParaRPr>
            </a:p>
          </p:txBody>
        </p:sp>
        <p:sp>
          <p:nvSpPr>
            <p:cNvPr id="60" name="Segment 9 Text">
              <a:extLst>
                <a:ext uri="{FF2B5EF4-FFF2-40B4-BE49-F238E27FC236}">
                  <a16:creationId xmlns:a16="http://schemas.microsoft.com/office/drawing/2014/main" xmlns="" id="{E0DBBA3D-EDC3-4F2F-BA90-9CC10D71459B}"/>
                </a:ext>
              </a:extLst>
            </p:cNvPr>
            <p:cNvSpPr/>
            <p:nvPr/>
          </p:nvSpPr>
          <p:spPr>
            <a:xfrm rot="18196174">
              <a:off x="3411014" y="1928770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36000" tIns="36000" rIns="36000" bIns="36000" anchor="ctr" anchorCtr="0">
              <a:noAutofit/>
            </a:bodyPr>
            <a:lstStyle/>
            <a:p>
              <a:pPr algn="ctr"/>
              <a:r>
                <a:rPr lang="en-US" sz="13000" b="1" cap="none" spc="0" dirty="0" smtClean="0">
                  <a:ln w="0"/>
                  <a:solidFill>
                    <a:schemeClr val="tx1"/>
                  </a:solidFill>
                  <a:latin typeface="Amienne" panose="04000508060000020003" pitchFamily="82" charset="0"/>
                  <a:cs typeface="Arial" panose="020B0604020202020204" pitchFamily="34" charset="0"/>
                </a:rPr>
                <a:t>10</a:t>
              </a:r>
              <a:endParaRPr lang="en-US" sz="13000" b="1" cap="none" spc="0" dirty="0">
                <a:ln w="0"/>
                <a:solidFill>
                  <a:schemeClr val="tx1"/>
                </a:solidFill>
                <a:latin typeface="Amienne" panose="04000508060000020003" pitchFamily="82" charset="0"/>
                <a:cs typeface="Arial" panose="020B0604020202020204" pitchFamily="34" charset="0"/>
              </a:endParaRPr>
            </a:p>
          </p:txBody>
        </p:sp>
        <p:sp>
          <p:nvSpPr>
            <p:cNvPr id="61" name="Segment 8 Text">
              <a:extLst>
                <a:ext uri="{FF2B5EF4-FFF2-40B4-BE49-F238E27FC236}">
                  <a16:creationId xmlns:a16="http://schemas.microsoft.com/office/drawing/2014/main" xmlns="" id="{F7E52260-A0E4-406C-99D5-5E78A6732972}"/>
                </a:ext>
              </a:extLst>
            </p:cNvPr>
            <p:cNvSpPr/>
            <p:nvPr/>
          </p:nvSpPr>
          <p:spPr>
            <a:xfrm rot="16200000">
              <a:off x="3088578" y="3041846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36000" tIns="36000" rIns="36000" bIns="36000" anchor="ctr" anchorCtr="0">
              <a:noAutofit/>
            </a:bodyPr>
            <a:lstStyle/>
            <a:p>
              <a:pPr algn="ctr"/>
              <a:r>
                <a:rPr lang="en-US" sz="13000" b="1" cap="none" spc="0" dirty="0" smtClean="0">
                  <a:ln w="0"/>
                  <a:solidFill>
                    <a:schemeClr val="tx1"/>
                  </a:solidFill>
                  <a:latin typeface="Amienne" panose="04000508060000020003" pitchFamily="82" charset="0"/>
                  <a:cs typeface="Arial" panose="020B0604020202020204" pitchFamily="34" charset="0"/>
                </a:rPr>
                <a:t>9</a:t>
              </a:r>
              <a:endParaRPr lang="en-US" sz="13000" b="1" cap="none" spc="0" dirty="0">
                <a:ln w="0"/>
                <a:solidFill>
                  <a:schemeClr val="tx1"/>
                </a:solidFill>
                <a:latin typeface="Amienne" panose="04000508060000020003" pitchFamily="82" charset="0"/>
                <a:cs typeface="Arial" panose="020B0604020202020204" pitchFamily="34" charset="0"/>
              </a:endParaRPr>
            </a:p>
          </p:txBody>
        </p:sp>
        <p:sp>
          <p:nvSpPr>
            <p:cNvPr id="62" name="Segment 7 Text">
              <a:extLst>
                <a:ext uri="{FF2B5EF4-FFF2-40B4-BE49-F238E27FC236}">
                  <a16:creationId xmlns:a16="http://schemas.microsoft.com/office/drawing/2014/main" xmlns="" id="{F7A9E11C-6485-4CD0-910C-EC3B27CA2109}"/>
                </a:ext>
              </a:extLst>
            </p:cNvPr>
            <p:cNvSpPr/>
            <p:nvPr/>
          </p:nvSpPr>
          <p:spPr>
            <a:xfrm rot="13826851">
              <a:off x="3344136" y="4147719"/>
              <a:ext cx="2134632" cy="1129538"/>
            </a:xfrm>
            <a:prstGeom prst="rect">
              <a:avLst/>
            </a:prstGeom>
            <a:noFill/>
          </p:spPr>
          <p:txBody>
            <a:bodyPr vert="horz" wrap="square" lIns="36000" tIns="36000" rIns="36000" bIns="36000" anchor="ctr" anchorCtr="0">
              <a:noAutofit/>
            </a:bodyPr>
            <a:lstStyle/>
            <a:p>
              <a:pPr algn="ctr"/>
              <a:r>
                <a:rPr lang="en-US" sz="13000" b="1" cap="none" spc="0" dirty="0" smtClean="0">
                  <a:ln w="0"/>
                  <a:solidFill>
                    <a:schemeClr val="tx1"/>
                  </a:solidFill>
                  <a:latin typeface="Amienne" panose="04000508060000020003" pitchFamily="82" charset="0"/>
                  <a:cs typeface="Arial" panose="020B0604020202020204" pitchFamily="34" charset="0"/>
                </a:rPr>
                <a:t>8</a:t>
              </a:r>
              <a:endParaRPr lang="en-US" sz="13000" b="1" cap="none" spc="0" dirty="0">
                <a:ln w="0"/>
                <a:solidFill>
                  <a:schemeClr val="tx1"/>
                </a:solidFill>
                <a:latin typeface="Amienne" panose="04000508060000020003" pitchFamily="82" charset="0"/>
                <a:cs typeface="Arial" panose="020B0604020202020204" pitchFamily="34" charset="0"/>
              </a:endParaRPr>
            </a:p>
          </p:txBody>
        </p:sp>
        <p:sp>
          <p:nvSpPr>
            <p:cNvPr id="65" name="Segment 6 Text">
              <a:extLst>
                <a:ext uri="{FF2B5EF4-FFF2-40B4-BE49-F238E27FC236}">
                  <a16:creationId xmlns:a16="http://schemas.microsoft.com/office/drawing/2014/main" xmlns="" id="{794C4BDF-D593-412B-9F3F-92D5B2D45420}"/>
                </a:ext>
              </a:extLst>
            </p:cNvPr>
            <p:cNvSpPr/>
            <p:nvPr/>
          </p:nvSpPr>
          <p:spPr>
            <a:xfrm rot="11891912">
              <a:off x="4369176" y="4878282"/>
              <a:ext cx="2134632" cy="1321944"/>
            </a:xfrm>
            <a:prstGeom prst="rect">
              <a:avLst/>
            </a:prstGeom>
            <a:noFill/>
          </p:spPr>
          <p:txBody>
            <a:bodyPr vert="horz" wrap="square" lIns="36000" tIns="36000" rIns="36000" bIns="36000" anchor="ctr" anchorCtr="0">
              <a:noAutofit/>
            </a:bodyPr>
            <a:lstStyle/>
            <a:p>
              <a:pPr algn="ctr"/>
              <a:r>
                <a:rPr lang="en-US" sz="13000" b="1" cap="none" spc="0" dirty="0" smtClean="0">
                  <a:ln w="0"/>
                  <a:solidFill>
                    <a:schemeClr val="tx1"/>
                  </a:solidFill>
                  <a:latin typeface="Amienne" panose="04000508060000020003" pitchFamily="82" charset="0"/>
                  <a:cs typeface="Arial" panose="020B0604020202020204" pitchFamily="34" charset="0"/>
                </a:rPr>
                <a:t>7</a:t>
              </a:r>
              <a:endParaRPr lang="en-US" sz="13000" b="1" cap="none" spc="0" dirty="0">
                <a:ln w="0"/>
                <a:solidFill>
                  <a:schemeClr val="tx1"/>
                </a:solidFill>
                <a:latin typeface="Amienne" panose="04000508060000020003" pitchFamily="82" charset="0"/>
                <a:cs typeface="Arial" panose="020B0604020202020204" pitchFamily="34" charset="0"/>
              </a:endParaRPr>
            </a:p>
          </p:txBody>
        </p:sp>
        <p:sp>
          <p:nvSpPr>
            <p:cNvPr id="72" name="Segment 5 Text">
              <a:extLst>
                <a:ext uri="{FF2B5EF4-FFF2-40B4-BE49-F238E27FC236}">
                  <a16:creationId xmlns:a16="http://schemas.microsoft.com/office/drawing/2014/main" xmlns="" id="{FFBCECC3-F70A-42A8-BA20-4418414E7281}"/>
                </a:ext>
              </a:extLst>
            </p:cNvPr>
            <p:cNvSpPr/>
            <p:nvPr/>
          </p:nvSpPr>
          <p:spPr>
            <a:xfrm rot="9968228">
              <a:off x="5693932" y="4869437"/>
              <a:ext cx="2134632" cy="1578434"/>
            </a:xfrm>
            <a:prstGeom prst="rect">
              <a:avLst/>
            </a:prstGeom>
            <a:noFill/>
          </p:spPr>
          <p:txBody>
            <a:bodyPr vert="horz" wrap="square" lIns="36000" tIns="36000" rIns="36000" bIns="36000" anchor="ctr" anchorCtr="0">
              <a:noAutofit/>
            </a:bodyPr>
            <a:lstStyle/>
            <a:p>
              <a:pPr algn="ctr"/>
              <a:r>
                <a:rPr lang="en-US" sz="13000" b="1" cap="none" spc="0" dirty="0" smtClean="0">
                  <a:ln w="0"/>
                  <a:solidFill>
                    <a:schemeClr val="tx1"/>
                  </a:solidFill>
                  <a:latin typeface="Amienne" panose="04000508060000020003" pitchFamily="82" charset="0"/>
                  <a:cs typeface="Arial" panose="020B0604020202020204" pitchFamily="34" charset="0"/>
                </a:rPr>
                <a:t>6</a:t>
              </a:r>
              <a:endParaRPr lang="en-US" sz="13000" b="1" cap="none" spc="0" dirty="0">
                <a:ln w="0"/>
                <a:solidFill>
                  <a:schemeClr val="tx1"/>
                </a:solidFill>
                <a:latin typeface="Amienne" panose="04000508060000020003" pitchFamily="82" charset="0"/>
                <a:cs typeface="Arial" panose="020B0604020202020204" pitchFamily="34" charset="0"/>
              </a:endParaRPr>
            </a:p>
          </p:txBody>
        </p:sp>
        <p:sp>
          <p:nvSpPr>
            <p:cNvPr id="73" name="Segment 4 Text">
              <a:extLst>
                <a:ext uri="{FF2B5EF4-FFF2-40B4-BE49-F238E27FC236}">
                  <a16:creationId xmlns:a16="http://schemas.microsoft.com/office/drawing/2014/main" xmlns="" id="{F0E7D3DF-C7D3-4769-AB38-86B7446FDAC0}"/>
                </a:ext>
              </a:extLst>
            </p:cNvPr>
            <p:cNvSpPr/>
            <p:nvPr/>
          </p:nvSpPr>
          <p:spPr>
            <a:xfrm rot="7569476">
              <a:off x="6887528" y="4047352"/>
              <a:ext cx="2134632" cy="1542407"/>
            </a:xfrm>
            <a:prstGeom prst="rect">
              <a:avLst/>
            </a:prstGeom>
            <a:noFill/>
          </p:spPr>
          <p:txBody>
            <a:bodyPr vert="horz" wrap="square" lIns="36000" tIns="36000" rIns="36000" bIns="36000" anchor="ctr" anchorCtr="0">
              <a:normAutofit fontScale="85000" lnSpcReduction="20000"/>
            </a:bodyPr>
            <a:lstStyle/>
            <a:p>
              <a:pPr algn="ctr"/>
              <a:r>
                <a:rPr lang="en-US" sz="13000" b="1" cap="none" spc="0" dirty="0" smtClean="0">
                  <a:ln w="0"/>
                  <a:solidFill>
                    <a:schemeClr val="tx1"/>
                  </a:solidFill>
                  <a:latin typeface="Amienne" panose="04000508060000020003" pitchFamily="82" charset="0"/>
                  <a:cs typeface="Arial" panose="020B0604020202020204" pitchFamily="34" charset="0"/>
                </a:rPr>
                <a:t>5</a:t>
              </a:r>
              <a:endParaRPr lang="en-US" sz="13000" b="1" cap="none" spc="0" dirty="0">
                <a:ln w="0"/>
                <a:solidFill>
                  <a:schemeClr val="tx1"/>
                </a:solidFill>
                <a:latin typeface="Amienne" panose="04000508060000020003" pitchFamily="82" charset="0"/>
                <a:cs typeface="Arial" panose="020B0604020202020204" pitchFamily="34" charset="0"/>
              </a:endParaRPr>
            </a:p>
          </p:txBody>
        </p:sp>
        <p:sp>
          <p:nvSpPr>
            <p:cNvPr id="74" name="Segment 3 Text">
              <a:extLst>
                <a:ext uri="{FF2B5EF4-FFF2-40B4-BE49-F238E27FC236}">
                  <a16:creationId xmlns:a16="http://schemas.microsoft.com/office/drawing/2014/main" xmlns="" id="{302BC54B-15F2-4543-B08E-73C343EE81B2}"/>
                </a:ext>
              </a:extLst>
            </p:cNvPr>
            <p:cNvSpPr/>
            <p:nvPr/>
          </p:nvSpPr>
          <p:spPr>
            <a:xfrm rot="5041879">
              <a:off x="6975036" y="3024005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36000" tIns="36000" rIns="36000" bIns="36000" anchor="ctr" anchorCtr="0">
              <a:noAutofit/>
            </a:bodyPr>
            <a:lstStyle/>
            <a:p>
              <a:pPr algn="ctr"/>
              <a:r>
                <a:rPr lang="en-US" sz="13000" b="1" cap="none" spc="0" dirty="0" smtClean="0">
                  <a:ln w="0"/>
                  <a:solidFill>
                    <a:schemeClr val="tx1"/>
                  </a:solidFill>
                  <a:latin typeface="Amienne" panose="04000508060000020003" pitchFamily="82" charset="0"/>
                  <a:cs typeface="Arial" panose="020B0604020202020204" pitchFamily="34" charset="0"/>
                </a:rPr>
                <a:t>4</a:t>
              </a:r>
              <a:endParaRPr lang="en-US" sz="13000" b="1" cap="none" spc="0" dirty="0">
                <a:ln w="0"/>
                <a:solidFill>
                  <a:schemeClr val="tx1"/>
                </a:solidFill>
                <a:latin typeface="Amienne" panose="04000508060000020003" pitchFamily="82" charset="0"/>
                <a:cs typeface="Arial" panose="020B0604020202020204" pitchFamily="34" charset="0"/>
              </a:endParaRPr>
            </a:p>
          </p:txBody>
        </p:sp>
        <p:sp>
          <p:nvSpPr>
            <p:cNvPr id="75" name="Segment 2 Text">
              <a:extLst>
                <a:ext uri="{FF2B5EF4-FFF2-40B4-BE49-F238E27FC236}">
                  <a16:creationId xmlns:a16="http://schemas.microsoft.com/office/drawing/2014/main" xmlns="" id="{421FA830-E00D-475D-A3EC-158B0533B899}"/>
                </a:ext>
              </a:extLst>
            </p:cNvPr>
            <p:cNvSpPr/>
            <p:nvPr/>
          </p:nvSpPr>
          <p:spPr>
            <a:xfrm rot="2984652">
              <a:off x="6596433" y="1879838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36000" tIns="36000" rIns="36000" bIns="36000" anchor="ctr" anchorCtr="0">
              <a:noAutofit/>
            </a:bodyPr>
            <a:lstStyle/>
            <a:p>
              <a:pPr algn="ctr"/>
              <a:r>
                <a:rPr lang="en-US" sz="13000" b="1" cap="none" spc="0" dirty="0" smtClean="0">
                  <a:ln w="0"/>
                  <a:solidFill>
                    <a:schemeClr val="tx1"/>
                  </a:solidFill>
                  <a:latin typeface="Amienne" panose="04000508060000020003" pitchFamily="82" charset="0"/>
                  <a:cs typeface="Arial" panose="020B0604020202020204" pitchFamily="34" charset="0"/>
                </a:rPr>
                <a:t>3</a:t>
              </a:r>
              <a:endParaRPr lang="en-US" sz="13000" b="1" cap="none" spc="0" dirty="0">
                <a:ln w="0"/>
                <a:solidFill>
                  <a:schemeClr val="tx1"/>
                </a:solidFill>
                <a:latin typeface="Amienne" panose="04000508060000020003" pitchFamily="82" charset="0"/>
                <a:cs typeface="Arial" panose="020B0604020202020204" pitchFamily="34" charset="0"/>
              </a:endParaRPr>
            </a:p>
          </p:txBody>
        </p:sp>
        <p:sp>
          <p:nvSpPr>
            <p:cNvPr id="76" name="Segment 1 Text">
              <a:extLst>
                <a:ext uri="{FF2B5EF4-FFF2-40B4-BE49-F238E27FC236}">
                  <a16:creationId xmlns:a16="http://schemas.microsoft.com/office/drawing/2014/main" xmlns="" id="{A68EFAF5-B9F3-4478-A6CB-ED802BB69FAB}"/>
                </a:ext>
              </a:extLst>
            </p:cNvPr>
            <p:cNvSpPr/>
            <p:nvPr/>
          </p:nvSpPr>
          <p:spPr>
            <a:xfrm rot="792562">
              <a:off x="5594705" y="1125596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36000" tIns="36000" rIns="36000" bIns="36000" anchor="ctr" anchorCtr="0">
              <a:noAutofit/>
            </a:bodyPr>
            <a:lstStyle/>
            <a:p>
              <a:pPr algn="ctr"/>
              <a:r>
                <a:rPr lang="en-US" sz="13000" b="1" cap="none" spc="0" dirty="0" smtClean="0">
                  <a:ln w="0"/>
                  <a:solidFill>
                    <a:schemeClr val="tx1"/>
                  </a:solidFill>
                  <a:latin typeface="Amienne" panose="04000508060000020003" pitchFamily="82" charset="0"/>
                  <a:cs typeface="Arial" panose="020B0604020202020204" pitchFamily="34" charset="0"/>
                </a:rPr>
                <a:t>2</a:t>
              </a:r>
              <a:endParaRPr lang="en-US" sz="13000" b="1" cap="none" spc="0" dirty="0">
                <a:ln w="0"/>
                <a:solidFill>
                  <a:schemeClr val="tx1"/>
                </a:solidFill>
                <a:latin typeface="Amienne" panose="04000508060000020003" pitchFamily="82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7" name="Spin Button">
            <a:extLst>
              <a:ext uri="{FF2B5EF4-FFF2-40B4-BE49-F238E27FC236}">
                <a16:creationId xmlns:a16="http://schemas.microsoft.com/office/drawing/2014/main" xmlns="" id="{1972FA71-9F7D-4B81-B488-7F26645D57CD}"/>
              </a:ext>
            </a:extLst>
          </p:cNvPr>
          <p:cNvGrpSpPr/>
          <p:nvPr/>
        </p:nvGrpSpPr>
        <p:grpSpPr>
          <a:xfrm>
            <a:off x="5196000" y="2529000"/>
            <a:ext cx="1800000" cy="1800000"/>
            <a:chOff x="5196000" y="2529000"/>
            <a:chExt cx="1800000" cy="1800000"/>
          </a:xfrm>
        </p:grpSpPr>
        <p:sp>
          <p:nvSpPr>
            <p:cNvPr id="51" name="Spin Button">
              <a:extLst>
                <a:ext uri="{FF2B5EF4-FFF2-40B4-BE49-F238E27FC236}">
                  <a16:creationId xmlns:a16="http://schemas.microsoft.com/office/drawing/2014/main" xmlns="" id="{B7650D7D-7FCB-4A79-BFAA-6C32C5E3579F}"/>
                </a:ext>
              </a:extLst>
            </p:cNvPr>
            <p:cNvSpPr/>
            <p:nvPr/>
          </p:nvSpPr>
          <p:spPr>
            <a:xfrm>
              <a:off x="5196000" y="2529000"/>
              <a:ext cx="1800000" cy="1800000"/>
            </a:xfrm>
            <a:custGeom>
              <a:avLst/>
              <a:gdLst>
                <a:gd name="connsiteX0" fmla="*/ 900000 w 1800000"/>
                <a:gd name="connsiteY0" fmla="*/ 0 h 1800000"/>
                <a:gd name="connsiteX1" fmla="*/ 1800000 w 1800000"/>
                <a:gd name="connsiteY1" fmla="*/ 900000 h 1800000"/>
                <a:gd name="connsiteX2" fmla="*/ 900000 w 1800000"/>
                <a:gd name="connsiteY2" fmla="*/ 1800000 h 1800000"/>
                <a:gd name="connsiteX3" fmla="*/ 0 w 1800000"/>
                <a:gd name="connsiteY3" fmla="*/ 900000 h 1800000"/>
                <a:gd name="connsiteX4" fmla="*/ 900000 w 1800000"/>
                <a:gd name="connsiteY4" fmla="*/ 0 h 18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0000" h="1800000">
                  <a:moveTo>
                    <a:pt x="900000" y="0"/>
                  </a:moveTo>
                  <a:cubicBezTo>
                    <a:pt x="1397056" y="0"/>
                    <a:pt x="1800000" y="402944"/>
                    <a:pt x="1800000" y="900000"/>
                  </a:cubicBezTo>
                  <a:cubicBezTo>
                    <a:pt x="1800000" y="1397056"/>
                    <a:pt x="1397056" y="1800000"/>
                    <a:pt x="900000" y="1800000"/>
                  </a:cubicBezTo>
                  <a:cubicBezTo>
                    <a:pt x="402944" y="1800000"/>
                    <a:pt x="0" y="1397056"/>
                    <a:pt x="0" y="900000"/>
                  </a:cubicBezTo>
                  <a:cubicBezTo>
                    <a:pt x="0" y="402944"/>
                    <a:pt x="402944" y="0"/>
                    <a:pt x="900000" y="0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19050"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en-GB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SPIN</a:t>
              </a:r>
            </a:p>
          </p:txBody>
        </p:sp>
        <p:sp>
          <p:nvSpPr>
            <p:cNvPr id="63" name="Arrow: Curved Down 62">
              <a:extLst>
                <a:ext uri="{FF2B5EF4-FFF2-40B4-BE49-F238E27FC236}">
                  <a16:creationId xmlns:a16="http://schemas.microsoft.com/office/drawing/2014/main" xmlns="" id="{B210A41A-0C7E-475B-831B-931895C7011C}"/>
                </a:ext>
              </a:extLst>
            </p:cNvPr>
            <p:cNvSpPr/>
            <p:nvPr/>
          </p:nvSpPr>
          <p:spPr>
            <a:xfrm>
              <a:off x="5392462" y="2664749"/>
              <a:ext cx="1410677" cy="515092"/>
            </a:xfrm>
            <a:prstGeom prst="curvedDown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4" name="Arrow: Curved Down 63">
              <a:extLst>
                <a:ext uri="{FF2B5EF4-FFF2-40B4-BE49-F238E27FC236}">
                  <a16:creationId xmlns:a16="http://schemas.microsoft.com/office/drawing/2014/main" xmlns="" id="{1CA3CB84-AD33-4099-80E9-01351CE5DBB5}"/>
                </a:ext>
              </a:extLst>
            </p:cNvPr>
            <p:cNvSpPr/>
            <p:nvPr/>
          </p:nvSpPr>
          <p:spPr>
            <a:xfrm flipH="1" flipV="1">
              <a:off x="5384979" y="3672555"/>
              <a:ext cx="1410677" cy="515092"/>
            </a:xfrm>
            <a:prstGeom prst="curvedDown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48" name="Marker">
            <a:extLst>
              <a:ext uri="{FF2B5EF4-FFF2-40B4-BE49-F238E27FC236}">
                <a16:creationId xmlns:a16="http://schemas.microsoft.com/office/drawing/2014/main" xmlns="" id="{6F381C54-25EF-445D-B869-A54C62C08DBE}"/>
              </a:ext>
            </a:extLst>
          </p:cNvPr>
          <p:cNvSpPr/>
          <p:nvPr/>
        </p:nvSpPr>
        <p:spPr>
          <a:xfrm rot="10800000">
            <a:off x="5741207" y="-2198"/>
            <a:ext cx="720000" cy="720000"/>
          </a:xfrm>
          <a:prstGeom prst="triangle">
            <a:avLst/>
          </a:prstGeom>
          <a:solidFill>
            <a:srgbClr val="C00000"/>
          </a:solidFill>
          <a:ln w="1905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053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</p:childTnLst>
        </p:cTn>
      </p:par>
    </p:tnLst>
    <p:bldLst>
      <p:bldP spid="46" grpId="0" animBg="1"/>
      <p:bldP spid="46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Widescreen</PresentationFormat>
  <Paragraphs>20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Amienne</vt:lpstr>
      <vt:lpstr>Arial</vt:lpstr>
      <vt:lpstr>Calibri</vt:lpstr>
      <vt:lpstr>Calibri Light</vt:lpstr>
      <vt:lpstr>Century Gothic</vt:lpstr>
      <vt:lpstr>Comic Sans MS</vt:lpstr>
      <vt:lpstr>Office Theme</vt:lpstr>
      <vt:lpstr>Number  Spinner Game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  Spinner Game</dc:title>
  <dc:creator>USER</dc:creator>
  <cp:lastModifiedBy>USER</cp:lastModifiedBy>
  <cp:revision>1</cp:revision>
  <dcterms:created xsi:type="dcterms:W3CDTF">2022-04-11T07:10:09Z</dcterms:created>
  <dcterms:modified xsi:type="dcterms:W3CDTF">2022-04-11T07:10:22Z</dcterms:modified>
</cp:coreProperties>
</file>