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653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1FFC9B3-A5AD-C7E6-149F-A9D5C78173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8E7A96C2-35A3-877D-BD7E-B459023837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57B4CCE-61EB-D701-A1B9-20B2AE740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C3E0D-13CE-4C02-8675-0426939D07D7}" type="datetimeFigureOut">
              <a:rPr lang="en-US" smtClean="0"/>
              <a:t>5/13/2022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98B2A45-780D-10F5-B00B-3482E11C2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5D7BB23-27EC-E510-D2F8-AFB1F4D95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EB5FF-A6FB-4E8C-80D8-7E29200911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040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9AAF54E-2677-126E-778F-E3F969321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FC6EAE3A-571C-2CA1-7A39-88257C005E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B66C5DD-169D-DCFF-544C-95E91AF6AD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C3E0D-13CE-4C02-8675-0426939D07D7}" type="datetimeFigureOut">
              <a:rPr lang="en-US" smtClean="0"/>
              <a:t>5/13/2022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79CADB1-AEBD-ED6A-3B14-280ACC2620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89040CC-053F-6954-1419-FFDC4499D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EB5FF-A6FB-4E8C-80D8-7E29200911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042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BC0648DA-19F2-D8EA-E170-4E5C16AAE5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7E62AE30-B9D4-6D0A-7149-048C1AA964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6FF9754-4A05-BA73-0513-5FC5FA4161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C3E0D-13CE-4C02-8675-0426939D07D7}" type="datetimeFigureOut">
              <a:rPr lang="en-US" smtClean="0"/>
              <a:t>5/13/2022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5DCE862-491D-6468-511E-BBA14071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6E4D3D6-14B4-8CD5-1B49-8D9641AEB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EB5FF-A6FB-4E8C-80D8-7E29200911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635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7210145-E2BF-506B-87CC-B47BD8D46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E89C501-E10E-8AA2-4C0B-BDDA6F3E11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BDBB817-1D68-D589-D052-5D78E6E518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C3E0D-13CE-4C02-8675-0426939D07D7}" type="datetimeFigureOut">
              <a:rPr lang="en-US" smtClean="0"/>
              <a:t>5/13/2022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6BB9F57-A5A7-25E4-7860-678A3ABC4C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62A15A7-74C2-DC71-2C9B-0380ADC78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EB5FF-A6FB-4E8C-80D8-7E29200911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843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7AF5D74-F695-DFE3-627A-DF70EB0768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F830378-636A-4E96-095D-C5C633CBDC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60DCAED-A0C4-DC14-B763-BB13F590DA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C3E0D-13CE-4C02-8675-0426939D07D7}" type="datetimeFigureOut">
              <a:rPr lang="en-US" smtClean="0"/>
              <a:t>5/13/2022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186E951-BB26-5C88-6A3A-A3201F9DE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E53BAB5-DE6F-5B21-4ACF-C51EDF5B2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EB5FF-A6FB-4E8C-80D8-7E29200911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60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CE2F3EA-8CBA-A5B1-6B5E-148C05154C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33893E5-FC74-F9B0-7729-2D3CD3B962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57A6F61B-604B-EA67-07F4-B8FD3A3817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82AB1BE-1B70-356A-B824-D71132C7E2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C3E0D-13CE-4C02-8675-0426939D07D7}" type="datetimeFigureOut">
              <a:rPr lang="en-US" smtClean="0"/>
              <a:t>5/13/2022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7EC28A9-2A7C-17E5-69E1-76B0C839C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4237D16-4141-4C49-4A1D-9D5F60B3F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EB5FF-A6FB-4E8C-80D8-7E29200911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551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A5E9DE8-54BD-FCFB-718F-59ABB5878D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835D781-30E8-494E-8EC1-D94C4A315A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9408F778-9F3D-D3CF-02D1-0EEF6283AB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7D754E0C-5A23-36E2-6BDF-5D9BB36BCE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C04BF31A-741F-D66E-EAC9-F68838B74C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8FFF2BD2-9BA2-5EC6-0B4A-D256113229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C3E0D-13CE-4C02-8675-0426939D07D7}" type="datetimeFigureOut">
              <a:rPr lang="en-US" smtClean="0"/>
              <a:t>5/13/2022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D93ADA92-4719-A371-201A-A84403943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864ACF28-41E0-DF9E-DB91-F3D3222C2E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EB5FF-A6FB-4E8C-80D8-7E29200911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322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5937C2C-072A-D4A0-DF5C-09C3F3125F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287C7C16-662E-2319-E12A-A83D9AD9CC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C3E0D-13CE-4C02-8675-0426939D07D7}" type="datetimeFigureOut">
              <a:rPr lang="en-US" smtClean="0"/>
              <a:t>5/13/2022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DC315C72-AF50-FD09-18AB-A0029334E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91351DCB-A7FD-B358-0E8A-346B0AA32C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EB5FF-A6FB-4E8C-80D8-7E29200911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810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A59D7D76-1FD2-1E40-44E9-89128EE46A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C3E0D-13CE-4C02-8675-0426939D07D7}" type="datetimeFigureOut">
              <a:rPr lang="en-US" smtClean="0"/>
              <a:t>5/13/2022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EBB73867-36BE-3410-5928-085896A047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C561F2D8-BAE0-16CE-A826-C8C9FB412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EB5FF-A6FB-4E8C-80D8-7E29200911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214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0006BCB-08DD-D490-B3D1-322E0B568C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FCC4715-BE83-613D-22A9-E7B1CBA216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0BEA81A1-C0C7-4FC1-8C5F-2A7FEFDCB4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3E3427A-CF8F-5C72-B2DD-461379F2DE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C3E0D-13CE-4C02-8675-0426939D07D7}" type="datetimeFigureOut">
              <a:rPr lang="en-US" smtClean="0"/>
              <a:t>5/13/2022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25757C8-515C-BB68-FC9A-62821CA5FF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61C5569-4170-26A8-0C49-1022EEA10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EB5FF-A6FB-4E8C-80D8-7E29200911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427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7742467-619F-1871-0EE0-B87902F22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D2BD2334-49EB-42D4-57BD-AC90BBA72A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CA21B215-F590-D132-36CE-21476F427A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C01EBE4-B2D2-2B05-C000-CDD349569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C3E0D-13CE-4C02-8675-0426939D07D7}" type="datetimeFigureOut">
              <a:rPr lang="en-US" smtClean="0"/>
              <a:t>5/13/2022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E3AC858-33D9-5F67-555A-2170B268E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8AE788F-BB1F-1DEA-0862-63D64A611E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EB5FF-A6FB-4E8C-80D8-7E29200911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690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604F1C6E-4CFF-5ED2-7725-F4730E078B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7C629E6-6267-72BA-1464-E9CA6104D4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690B219-FDAA-D1B4-85F3-2D908C198E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CC3E0D-13CE-4C02-8675-0426939D07D7}" type="datetimeFigureOut">
              <a:rPr lang="en-US" smtClean="0"/>
              <a:t>5/13/2022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C951CC6-FC40-236A-8515-601984CD8E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DF04563-FAB5-0A90-5A76-E4F630D251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7EB5FF-A6FB-4E8C-80D8-7E29200911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683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image" Target="../media/image2.jpg"/><Relationship Id="rId7" Type="http://schemas.openxmlformats.org/officeDocument/2006/relationships/image" Target="../media/image7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image" Target="../media/image3.jpeg"/><Relationship Id="rId7" Type="http://schemas.openxmlformats.org/officeDocument/2006/relationships/image" Target="../media/image7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image" Target="../media/image2.jpg"/><Relationship Id="rId7" Type="http://schemas.openxmlformats.org/officeDocument/2006/relationships/image" Target="../media/image7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3.jpeg"/><Relationship Id="rId7" Type="http://schemas.openxmlformats.org/officeDocument/2006/relationships/image" Target="../media/image7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image" Target="../media/image2.jpg"/><Relationship Id="rId7" Type="http://schemas.openxmlformats.org/officeDocument/2006/relationships/image" Target="../media/image7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g"/><Relationship Id="rId5" Type="http://schemas.openxmlformats.org/officeDocument/2006/relationships/image" Target="../media/image5.png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jpg"/><Relationship Id="rId7" Type="http://schemas.openxmlformats.org/officeDocument/2006/relationships/image" Target="../media/image7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694061"/>
            <a:ext cx="9144000" cy="1456981"/>
          </a:xfrm>
        </p:spPr>
        <p:txBody>
          <a:bodyPr>
            <a:normAutofit/>
          </a:bodyPr>
          <a:lstStyle/>
          <a:p>
            <a:r>
              <a:rPr lang="en-GB" sz="4000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To start your game, </a:t>
            </a:r>
            <a:r>
              <a:rPr lang="en-GB" sz="4000" b="1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on the Slide Show tab, select Play From Beginning</a:t>
            </a:r>
            <a:r>
              <a:rPr lang="en-GB" sz="4000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.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601119"/>
            <a:ext cx="9144000" cy="165576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Name the animals on the 2</a:t>
            </a:r>
            <a:r>
              <a:rPr lang="en-US" sz="3200" baseline="30000" dirty="0" smtClean="0"/>
              <a:t>nd</a:t>
            </a:r>
            <a:r>
              <a:rPr lang="en-US" sz="3200" dirty="0" smtClean="0"/>
              <a:t> slide </a:t>
            </a:r>
          </a:p>
          <a:p>
            <a:r>
              <a:rPr lang="en-US" sz="3200" smtClean="0"/>
              <a:t>After </a:t>
            </a:r>
            <a:r>
              <a:rPr lang="en-US" sz="3200" dirty="0" smtClean="0"/>
              <a:t>find which animal is missing to the next slices.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568902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230B16DF-E149-D081-7208-FBED24B7FA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18" y="11282"/>
            <a:ext cx="3460171" cy="371335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D06B5D8B-CAE5-B7C5-D8ED-E596F9C6B1F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4246" y="219022"/>
            <a:ext cx="3460172" cy="343591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E43FF85F-EA6E-D04E-8FB9-B2A18CA8200A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82"/>
          <a:stretch/>
        </p:blipFill>
        <p:spPr>
          <a:xfrm>
            <a:off x="3300759" y="4115948"/>
            <a:ext cx="2594185" cy="245187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FFCB4402-D552-4394-F43A-CAA5142C80E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7887" y="3637259"/>
            <a:ext cx="2431385" cy="322074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76660C49-99D4-0592-FA63-B1A074A70C6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9183" y="411035"/>
            <a:ext cx="3191704" cy="343810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B5BE920A-3EEA-4B19-D58D-9899C5FCD0D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512" y="3497952"/>
            <a:ext cx="3069871" cy="3069871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xmlns="" id="{219AB1FD-AC87-A937-7F28-FFA3485C8331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9323" y="4044793"/>
            <a:ext cx="2594185" cy="2594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2209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230B16DF-E149-D081-7208-FBED24B7FA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18" y="11282"/>
            <a:ext cx="3460171" cy="371335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D06B5D8B-CAE5-B7C5-D8ED-E596F9C6B1F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4246" y="219022"/>
            <a:ext cx="3460172" cy="343591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FFCB4402-D552-4394-F43A-CAA5142C80E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7887" y="3637259"/>
            <a:ext cx="2431385" cy="322074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76660C49-99D4-0592-FA63-B1A074A70C6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9183" y="411035"/>
            <a:ext cx="3191704" cy="343810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B5BE920A-3EEA-4B19-D58D-9899C5FCD0D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512" y="3497952"/>
            <a:ext cx="3069871" cy="3069871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xmlns="" id="{219AB1FD-AC87-A937-7F28-FFA3485C8331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9323" y="4044793"/>
            <a:ext cx="2594185" cy="259418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E52775BE-9942-1F73-7A11-06AA4E474309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82"/>
          <a:stretch/>
        </p:blipFill>
        <p:spPr>
          <a:xfrm>
            <a:off x="3300759" y="4115948"/>
            <a:ext cx="2594185" cy="2451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6329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230B16DF-E149-D081-7208-FBED24B7FA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18" y="11282"/>
            <a:ext cx="3460171" cy="371335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E43FF85F-EA6E-D04E-8FB9-B2A18CA8200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82"/>
          <a:stretch/>
        </p:blipFill>
        <p:spPr>
          <a:xfrm>
            <a:off x="3300759" y="4115948"/>
            <a:ext cx="2594185" cy="245187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FFCB4402-D552-4394-F43A-CAA5142C80E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7887" y="3637259"/>
            <a:ext cx="2431385" cy="322074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76660C49-99D4-0592-FA63-B1A074A70C6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9183" y="411035"/>
            <a:ext cx="3191704" cy="343810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B5BE920A-3EEA-4B19-D58D-9899C5FCD0D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512" y="3497952"/>
            <a:ext cx="3069871" cy="3069871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xmlns="" id="{219AB1FD-AC87-A937-7F28-FFA3485C8331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9323" y="4044793"/>
            <a:ext cx="2594185" cy="259418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A1B4D1EF-A286-8255-F293-792B54ADA3F9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4246" y="219022"/>
            <a:ext cx="3460172" cy="3435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0836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230B16DF-E149-D081-7208-FBED24B7FA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18" y="11282"/>
            <a:ext cx="3460171" cy="371335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D06B5D8B-CAE5-B7C5-D8ED-E596F9C6B1F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4246" y="219022"/>
            <a:ext cx="3460172" cy="343591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E43FF85F-EA6E-D04E-8FB9-B2A18CA8200A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82"/>
          <a:stretch/>
        </p:blipFill>
        <p:spPr>
          <a:xfrm>
            <a:off x="3300759" y="4115948"/>
            <a:ext cx="2594185" cy="245187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FFCB4402-D552-4394-F43A-CAA5142C80E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7887" y="3497952"/>
            <a:ext cx="2431385" cy="322074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76660C49-99D4-0592-FA63-B1A074A70C6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9183" y="411035"/>
            <a:ext cx="3191704" cy="343810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xmlns="" id="{219AB1FD-AC87-A937-7F28-FFA3485C8331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9323" y="4044793"/>
            <a:ext cx="2594185" cy="259418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xmlns="" id="{F63D1788-772D-F888-F507-DF79D8B5CA7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512" y="3497952"/>
            <a:ext cx="3069871" cy="3069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8501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230B16DF-E149-D081-7208-FBED24B7FA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18" y="11282"/>
            <a:ext cx="3460171" cy="371335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D06B5D8B-CAE5-B7C5-D8ED-E596F9C6B1F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4246" y="219022"/>
            <a:ext cx="3460172" cy="343591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E43FF85F-EA6E-D04E-8FB9-B2A18CA8200A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82"/>
          <a:stretch/>
        </p:blipFill>
        <p:spPr>
          <a:xfrm>
            <a:off x="3300759" y="4115948"/>
            <a:ext cx="2594185" cy="245187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FFCB4402-D552-4394-F43A-CAA5142C80E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7887" y="3637259"/>
            <a:ext cx="2431385" cy="322074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76660C49-99D4-0592-FA63-B1A074A70C6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9183" y="411035"/>
            <a:ext cx="3191704" cy="343810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B5BE920A-3EEA-4B19-D58D-9899C5FCD0D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512" y="3497952"/>
            <a:ext cx="3069871" cy="3069871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7D80BF90-304B-B52A-B0E1-EFD57657272F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9323" y="4044793"/>
            <a:ext cx="2594185" cy="2594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1250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D06B5D8B-CAE5-B7C5-D8ED-E596F9C6B1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4246" y="219022"/>
            <a:ext cx="3460172" cy="343591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E43FF85F-EA6E-D04E-8FB9-B2A18CA8200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82"/>
          <a:stretch/>
        </p:blipFill>
        <p:spPr>
          <a:xfrm>
            <a:off x="3300759" y="4115948"/>
            <a:ext cx="2594185" cy="245187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FFCB4402-D552-4394-F43A-CAA5142C80E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7887" y="3637259"/>
            <a:ext cx="2431385" cy="322074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76660C49-99D4-0592-FA63-B1A074A70C6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9183" y="411035"/>
            <a:ext cx="3191704" cy="343810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B5BE920A-3EEA-4B19-D58D-9899C5FCD0D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512" y="3497952"/>
            <a:ext cx="3069871" cy="3069871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xmlns="" id="{219AB1FD-AC87-A937-7F28-FFA3485C8331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9323" y="4044793"/>
            <a:ext cx="2594185" cy="259418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2472CCAE-A455-F8C1-E0E7-B57EAD7FAD8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18" y="11282"/>
            <a:ext cx="3460171" cy="3713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2027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230B16DF-E149-D081-7208-FBED24B7FA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18" y="11282"/>
            <a:ext cx="3460171" cy="371335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D06B5D8B-CAE5-B7C5-D8ED-E596F9C6B1F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4246" y="219022"/>
            <a:ext cx="3460172" cy="343591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E43FF85F-EA6E-D04E-8FB9-B2A18CA8200A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82"/>
          <a:stretch/>
        </p:blipFill>
        <p:spPr>
          <a:xfrm>
            <a:off x="3300759" y="4115948"/>
            <a:ext cx="2594185" cy="2451876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76660C49-99D4-0592-FA63-B1A074A70C6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9183" y="411035"/>
            <a:ext cx="3191704" cy="343810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B5BE920A-3EEA-4B19-D58D-9899C5FCD0D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512" y="3497952"/>
            <a:ext cx="3069871" cy="3069871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xmlns="" id="{219AB1FD-AC87-A937-7F28-FFA3485C8331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9323" y="4044793"/>
            <a:ext cx="2594185" cy="259418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11EF7176-3F2A-E379-B133-8FD1D91ADC86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7887" y="3637259"/>
            <a:ext cx="2431385" cy="3220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5031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230B16DF-E149-D081-7208-FBED24B7FA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18" y="11282"/>
            <a:ext cx="3460171" cy="371335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D06B5D8B-CAE5-B7C5-D8ED-E596F9C6B1F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4246" y="219022"/>
            <a:ext cx="3460172" cy="343591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E43FF85F-EA6E-D04E-8FB9-B2A18CA8200A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82"/>
          <a:stretch/>
        </p:blipFill>
        <p:spPr>
          <a:xfrm>
            <a:off x="3300759" y="4115948"/>
            <a:ext cx="2594185" cy="245187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FFCB4402-D552-4394-F43A-CAA5142C80E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7887" y="3637259"/>
            <a:ext cx="2431385" cy="3220741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B5BE920A-3EEA-4B19-D58D-9899C5FCD0D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512" y="3497952"/>
            <a:ext cx="3069871" cy="3069871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xmlns="" id="{219AB1FD-AC87-A937-7F28-FFA3485C8331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9323" y="4044793"/>
            <a:ext cx="2594185" cy="259418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9495FE31-5B35-BAC2-5303-2D4FB4D44E07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9183" y="411035"/>
            <a:ext cx="3191704" cy="3438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4445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23</Words>
  <Application>Microsoft Office PowerPoint</Application>
  <PresentationFormat>Widescreen</PresentationFormat>
  <Paragraphs>3</Paragraphs>
  <Slides>9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arial</vt:lpstr>
      <vt:lpstr>Calibri</vt:lpstr>
      <vt:lpstr>Calibri Light</vt:lpstr>
      <vt:lpstr>Office Theme</vt:lpstr>
      <vt:lpstr>To start your game, on the Slide Show tab, select Play From Beginning.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Elena Soteriou</dc:creator>
  <cp:lastModifiedBy>USER</cp:lastModifiedBy>
  <cp:revision>2</cp:revision>
  <dcterms:created xsi:type="dcterms:W3CDTF">2022-05-05T19:41:35Z</dcterms:created>
  <dcterms:modified xsi:type="dcterms:W3CDTF">2022-05-13T05:49:15Z</dcterms:modified>
</cp:coreProperties>
</file>