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5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FFC9B3-A5AD-C7E6-149F-A9D5C7817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7A96C2-35A3-877D-BD7E-B45902383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7B4CCE-61EB-D701-A1B9-20B2AE74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8B2A45-780D-10F5-B00B-3482E11C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D7BB23-27EC-E510-D2F8-AFB1F4D9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4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AF54E-2677-126E-778F-E3F96932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6EAE3A-571C-2CA1-7A39-88257C005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66C5DD-169D-DCFF-544C-95E91AF6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9CADB1-AEBD-ED6A-3B14-280ACC26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9040CC-053F-6954-1419-FFDC4499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0648DA-19F2-D8EA-E170-4E5C16AAE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62AE30-B9D4-6D0A-7149-048C1AA96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FF9754-4A05-BA73-0513-5FC5FA41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DCE862-491D-6468-511E-BBA14071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E4D3D6-14B4-8CD5-1B49-8D9641AE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3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210145-E2BF-506B-87CC-B47BD8D4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89C501-E10E-8AA2-4C0B-BDDA6F3E1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DBB817-1D68-D589-D052-5D78E6E5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BB9F57-A5A7-25E4-7860-678A3ABC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2A15A7-74C2-DC71-2C9B-0380ADC7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AF5D74-F695-DFE3-627A-DF70EB076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830378-636A-4E96-095D-C5C633CBD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0DCAED-A0C4-DC14-B763-BB13F590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86E951-BB26-5C88-6A3A-A3201F9D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53BAB5-DE6F-5B21-4ACF-C51EDF5B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2F3EA-8CBA-A5B1-6B5E-148C0515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3893E5-FC74-F9B0-7729-2D3CD3B96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A6F61B-604B-EA67-07F4-B8FD3A381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AB1BE-1B70-356A-B824-D71132C7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EC28A9-2A7C-17E5-69E1-76B0C839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237D16-4141-4C49-4A1D-9D5F60B3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5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E9DE8-54BD-FCFB-718F-59ABB587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35D781-30E8-494E-8EC1-D94C4A315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08F778-9F3D-D3CF-02D1-0EEF6283A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754E0C-5A23-36E2-6BDF-5D9BB36BC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04BF31A-741F-D66E-EAC9-F68838B74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FF2BD2-9BA2-5EC6-0B4A-D2561132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93ADA92-4719-A371-201A-A8440394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4ACF28-41E0-DF9E-DB91-F3D3222C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2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937C2C-072A-D4A0-DF5C-09C3F3125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7C7C16-662E-2319-E12A-A83D9AD9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315C72-AF50-FD09-18AB-A0029334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1351DCB-A7FD-B358-0E8A-346B0AA3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59D7D76-1FD2-1E40-44E9-89128EE4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BB73867-36BE-3410-5928-085896A0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61F2D8-BAE0-16CE-A826-C8C9FB41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1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06BCB-08DD-D490-B3D1-322E0B568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CC4715-BE83-613D-22A9-E7B1CBA21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EA81A1-C0C7-4FC1-8C5F-2A7FEFDCB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E3427A-CF8F-5C72-B2DD-461379F2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5757C8-515C-BB68-FC9A-62821CA5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1C5569-4170-26A8-0C49-1022EEA1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2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42467-619F-1871-0EE0-B87902F2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BD2334-49EB-42D4-57BD-AC90BBA72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21B215-F590-D132-36CE-21476F427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01EBE4-B2D2-2B05-C000-CDD34956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AC858-33D9-5F67-555A-2170B268E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AE788F-BB1F-1DEA-0862-63D64A61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9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4F1C6E-4CFF-5ED2-7725-F4730E07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C629E6-6267-72BA-1464-E9CA6104D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90B219-FDAA-D1B4-85F3-2D908C198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C3E0D-13CE-4C02-8675-0426939D07D7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951CC6-FC40-236A-8515-601984CD8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F04563-FAB5-0A90-5A76-E4F630D25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B5FF-A6FB-4E8C-80D8-7E2920091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8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4061"/>
            <a:ext cx="9144000" cy="1456981"/>
          </a:xfrm>
        </p:spPr>
        <p:txBody>
          <a:bodyPr>
            <a:normAutofit/>
          </a:bodyPr>
          <a:lstStyle/>
          <a:p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To start your game, </a:t>
            </a:r>
            <a:r>
              <a:rPr lang="en-GB" sz="4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on the Slide Show tab, select Play From Beginning</a:t>
            </a:r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Name the animals on the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slide </a:t>
            </a:r>
          </a:p>
          <a:p>
            <a:r>
              <a:rPr lang="en-US" sz="3200" smtClean="0"/>
              <a:t>After </a:t>
            </a:r>
            <a:r>
              <a:rPr lang="en-US" sz="3200" dirty="0" smtClean="0"/>
              <a:t>find which animal is missing to the next slices.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890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0B16DF-E149-D081-7208-FBED24B7F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6B5D8B-CAE5-B7C5-D8ED-E596F9C6B1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3FF85F-EA6E-D04E-8FB9-B2A18CA820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FCB4402-D552-4394-F43A-CAA5142C80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637259"/>
            <a:ext cx="2431385" cy="3220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660C49-99D4-0592-FA63-B1A074A70C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5BE920A-3EEA-4B19-D58D-9899C5FCD0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9AB1FD-AC87-A937-7F28-FFA3485C83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0B16DF-E149-D081-7208-FBED24B7F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6B5D8B-CAE5-B7C5-D8ED-E596F9C6B1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FCB4402-D552-4394-F43A-CAA5142C80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637259"/>
            <a:ext cx="2431385" cy="3220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660C49-99D4-0592-FA63-B1A074A70C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5BE920A-3EEA-4B19-D58D-9899C5FCD0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9AB1FD-AC87-A937-7F28-FFA3485C83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52775BE-9942-1F73-7A11-06AA4E47430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0B16DF-E149-D081-7208-FBED24B7F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3FF85F-EA6E-D04E-8FB9-B2A18CA820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FCB4402-D552-4394-F43A-CAA5142C80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637259"/>
            <a:ext cx="2431385" cy="3220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660C49-99D4-0592-FA63-B1A074A70C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5BE920A-3EEA-4B19-D58D-9899C5FCD0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9AB1FD-AC87-A937-7F28-FFA3485C83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1B4D1EF-A286-8255-F293-792B54ADA3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3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0B16DF-E149-D081-7208-FBED24B7F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6B5D8B-CAE5-B7C5-D8ED-E596F9C6B1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3FF85F-EA6E-D04E-8FB9-B2A18CA820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FCB4402-D552-4394-F43A-CAA5142C80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497952"/>
            <a:ext cx="2431385" cy="3220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660C49-99D4-0592-FA63-B1A074A70C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9AB1FD-AC87-A937-7F28-FFA3485C83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63D1788-772D-F888-F507-DF79D8B5CA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0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0B16DF-E149-D081-7208-FBED24B7F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6B5D8B-CAE5-B7C5-D8ED-E596F9C6B1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3FF85F-EA6E-D04E-8FB9-B2A18CA820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FCB4402-D552-4394-F43A-CAA5142C80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637259"/>
            <a:ext cx="2431385" cy="3220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660C49-99D4-0592-FA63-B1A074A70C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5BE920A-3EEA-4B19-D58D-9899C5FCD0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D80BF90-304B-B52A-B0E1-EFD5765727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6B5D8B-CAE5-B7C5-D8ED-E596F9C6B1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3FF85F-EA6E-D04E-8FB9-B2A18CA820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FCB4402-D552-4394-F43A-CAA5142C80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637259"/>
            <a:ext cx="2431385" cy="3220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660C49-99D4-0592-FA63-B1A074A70C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5BE920A-3EEA-4B19-D58D-9899C5FCD0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9AB1FD-AC87-A937-7F28-FFA3485C83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472CCAE-A455-F8C1-E0E7-B57EAD7FAD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0B16DF-E149-D081-7208-FBED24B7F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6B5D8B-CAE5-B7C5-D8ED-E596F9C6B1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3FF85F-EA6E-D04E-8FB9-B2A18CA820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660C49-99D4-0592-FA63-B1A074A70C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5BE920A-3EEA-4B19-D58D-9899C5FCD0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9AB1FD-AC87-A937-7F28-FFA3485C83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1EF7176-3F2A-E379-B133-8FD1D91ADC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637259"/>
            <a:ext cx="2431385" cy="322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0B16DF-E149-D081-7208-FBED24B7F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" y="11282"/>
            <a:ext cx="3460171" cy="3713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6B5D8B-CAE5-B7C5-D8ED-E596F9C6B1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46" y="219022"/>
            <a:ext cx="3460172" cy="3435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3FF85F-EA6E-D04E-8FB9-B2A18CA820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82"/>
          <a:stretch/>
        </p:blipFill>
        <p:spPr>
          <a:xfrm>
            <a:off x="3300759" y="4115948"/>
            <a:ext cx="2594185" cy="2451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FCB4402-D552-4394-F43A-CAA5142C80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887" y="3637259"/>
            <a:ext cx="2431385" cy="32207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5BE920A-3EEA-4B19-D58D-9899C5FCD0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2" y="3497952"/>
            <a:ext cx="3069871" cy="30698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9AB1FD-AC87-A937-7F28-FFA3485C83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323" y="4044793"/>
            <a:ext cx="2594185" cy="2594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495FE31-5B35-BAC2-5303-2D4FB4D44E0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83" y="411035"/>
            <a:ext cx="3191704" cy="3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Widescreen</PresentationFormat>
  <Paragraphs>3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Office Theme</vt:lpstr>
      <vt:lpstr>To start your game, on the Slide Show tab, select Play From Beginning.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Soteriou</dc:creator>
  <cp:lastModifiedBy>USER</cp:lastModifiedBy>
  <cp:revision>2</cp:revision>
  <dcterms:created xsi:type="dcterms:W3CDTF">2022-05-05T19:41:35Z</dcterms:created>
  <dcterms:modified xsi:type="dcterms:W3CDTF">2022-05-13T05:49:15Z</dcterms:modified>
</cp:coreProperties>
</file>